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85" autoAdjust="0"/>
    <p:restoredTop sz="94660"/>
  </p:normalViewPr>
  <p:slideViewPr>
    <p:cSldViewPr>
      <p:cViewPr>
        <p:scale>
          <a:sx n="66" d="100"/>
          <a:sy n="66" d="100"/>
        </p:scale>
        <p:origin x="-1614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6541-96FD-41FC-A4BB-493CB76B8AEF}" type="datetimeFigureOut">
              <a:rPr lang="ru-RU" smtClean="0"/>
              <a:t>10.02.2018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F64D-CD3A-4F8B-A38E-D54689F50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517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6541-96FD-41FC-A4BB-493CB76B8AEF}" type="datetimeFigureOut">
              <a:rPr lang="ru-RU" smtClean="0"/>
              <a:t>10.02.2018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F64D-CD3A-4F8B-A38E-D54689F50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486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6541-96FD-41FC-A4BB-493CB76B8AEF}" type="datetimeFigureOut">
              <a:rPr lang="ru-RU" smtClean="0"/>
              <a:t>10.02.2018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F64D-CD3A-4F8B-A38E-D54689F50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110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6541-96FD-41FC-A4BB-493CB76B8AEF}" type="datetimeFigureOut">
              <a:rPr lang="ru-RU" smtClean="0"/>
              <a:t>10.02.2018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F64D-CD3A-4F8B-A38E-D54689F50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47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6541-96FD-41FC-A4BB-493CB76B8AEF}" type="datetimeFigureOut">
              <a:rPr lang="ru-RU" smtClean="0"/>
              <a:t>10.02.2018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F64D-CD3A-4F8B-A38E-D54689F50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404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6541-96FD-41FC-A4BB-493CB76B8AEF}" type="datetimeFigureOut">
              <a:rPr lang="ru-RU" smtClean="0"/>
              <a:t>10.02.2018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F64D-CD3A-4F8B-A38E-D54689F50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056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6541-96FD-41FC-A4BB-493CB76B8AEF}" type="datetimeFigureOut">
              <a:rPr lang="ru-RU" smtClean="0"/>
              <a:t>10.02.2018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F64D-CD3A-4F8B-A38E-D54689F50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745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6541-96FD-41FC-A4BB-493CB76B8AEF}" type="datetimeFigureOut">
              <a:rPr lang="ru-RU" smtClean="0"/>
              <a:t>10.02.2018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F64D-CD3A-4F8B-A38E-D54689F50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707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6541-96FD-41FC-A4BB-493CB76B8AEF}" type="datetimeFigureOut">
              <a:rPr lang="ru-RU" smtClean="0"/>
              <a:t>10.02.2018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F64D-CD3A-4F8B-A38E-D54689F50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178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6541-96FD-41FC-A4BB-493CB76B8AEF}" type="datetimeFigureOut">
              <a:rPr lang="ru-RU" smtClean="0"/>
              <a:t>10.02.2018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F64D-CD3A-4F8B-A38E-D54689F50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52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6541-96FD-41FC-A4BB-493CB76B8AEF}" type="datetimeFigureOut">
              <a:rPr lang="ru-RU" smtClean="0"/>
              <a:t>10.02.2018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F64D-CD3A-4F8B-A38E-D54689F50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469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F6541-96FD-41FC-A4BB-493CB76B8AEF}" type="datetimeFigureOut">
              <a:rPr lang="ru-RU" smtClean="0"/>
              <a:t>10.02.2018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EF64D-CD3A-4F8B-A38E-D54689F50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974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льга\Desktop\Лупинина О.А\Слайд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1437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Ольга\Desktop\Лупинина О.А\Слайд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42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1381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Ольга\Desktop\Лупинина О.А\Слайд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4589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318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Ольга\Desktop\Лупинина О.А\Слайд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575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2082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Ольга\Desktop\Лупинина О.А\Слайд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1858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Ольга\Desktop\Лупинина О.А\Слайд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9268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Ольга\Desktop\Лупинина О.А\Слайд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7900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Ольга\Desktop\Лупинина О.А\Слайд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27397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Ольга</cp:lastModifiedBy>
  <cp:revision>1</cp:revision>
  <dcterms:created xsi:type="dcterms:W3CDTF">2018-02-09T21:32:42Z</dcterms:created>
  <dcterms:modified xsi:type="dcterms:W3CDTF">2018-02-09T21:35:33Z</dcterms:modified>
</cp:coreProperties>
</file>