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61DB-0BD3-47BC-A899-A4030BE51E9C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77CE-F9AB-4A9B-A818-DF47B5BC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61DB-0BD3-47BC-A899-A4030BE51E9C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77CE-F9AB-4A9B-A818-DF47B5BC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61DB-0BD3-47BC-A899-A4030BE51E9C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77CE-F9AB-4A9B-A818-DF47B5BC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61DB-0BD3-47BC-A899-A4030BE51E9C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77CE-F9AB-4A9B-A818-DF47B5BC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61DB-0BD3-47BC-A899-A4030BE51E9C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77CE-F9AB-4A9B-A818-DF47B5BC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61DB-0BD3-47BC-A899-A4030BE51E9C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77CE-F9AB-4A9B-A818-DF47B5BC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61DB-0BD3-47BC-A899-A4030BE51E9C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77CE-F9AB-4A9B-A818-DF47B5BC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61DB-0BD3-47BC-A899-A4030BE51E9C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77CE-F9AB-4A9B-A818-DF47B5BC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61DB-0BD3-47BC-A899-A4030BE51E9C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77CE-F9AB-4A9B-A818-DF47B5BC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61DB-0BD3-47BC-A899-A4030BE51E9C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77CE-F9AB-4A9B-A818-DF47B5BC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61DB-0BD3-47BC-A899-A4030BE51E9C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77CE-F9AB-4A9B-A818-DF47B5BC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61DB-0BD3-47BC-A899-A4030BE51E9C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77CE-F9AB-4A9B-A818-DF47B5BC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office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instagram.com/p/BegkeDLF2sL/?taken-by=sara_kon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R-YNs2pH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"/>
            <a:ext cx="9144000" cy="607218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16" y="634368"/>
            <a:ext cx="2051720" cy="108012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Proxima Nova Cn Lt" pitchFamily="50" charset="0"/>
              </a:rPr>
              <a:t>ДКРП УМ</a:t>
            </a:r>
            <a:endParaRPr lang="ru-RU" dirty="0">
              <a:solidFill>
                <a:schemeClr val="bg1"/>
              </a:solidFill>
              <a:latin typeface="Proxima Nova Cn Lt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021312"/>
            <a:ext cx="7772400" cy="8367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АНАСТАСИЯ КОНОРОВА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571480"/>
            <a:ext cx="6143668" cy="7858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-frt3-2.cdninstagram.com/vp/b9c0718feaab54d7f73a6f50d1c03880/5B028830/t51.2885-15/sh0.08/e35/p750x750/16908777_964872293645921_2323525565664985088_n.jpg"/>
          <p:cNvPicPr>
            <a:picLocks noChangeAspect="1" noChangeArrowheads="1"/>
          </p:cNvPicPr>
          <p:nvPr/>
        </p:nvPicPr>
        <p:blipFill>
          <a:blip r:embed="rId2" cstate="print"/>
          <a:srcRect l="6047" r="21165"/>
          <a:stretch>
            <a:fillRect/>
          </a:stretch>
        </p:blipFill>
        <p:spPr bwMode="auto">
          <a:xfrm>
            <a:off x="5140246" y="0"/>
            <a:ext cx="4003754" cy="686486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15384" y="1928802"/>
            <a:ext cx="357190" cy="35719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1114" y="1953509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roxima Nova Cn Lt" pitchFamily="50" charset="0"/>
              </a:rPr>
              <a:t>01</a:t>
            </a:r>
            <a:endParaRPr lang="ru-RU" sz="1400" dirty="0">
              <a:solidFill>
                <a:schemeClr val="bg1"/>
              </a:solidFill>
              <a:latin typeface="Proxima Nova Cn Lt" pitchFamily="50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5384" y="2428867"/>
            <a:ext cx="357190" cy="3571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4282" y="2463462"/>
            <a:ext cx="359394" cy="28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roxima Nova Cn Lt" pitchFamily="50" charset="0"/>
              </a:rPr>
              <a:t>02</a:t>
            </a:r>
            <a:endParaRPr lang="ru-RU" sz="1400" dirty="0">
              <a:solidFill>
                <a:schemeClr val="bg1"/>
              </a:solidFill>
              <a:latin typeface="Proxima Nova Cn Lt" pitchFamily="50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833" y="2965777"/>
            <a:ext cx="357190" cy="35719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5334" y="299048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roxima Nova Cn Lt" pitchFamily="50" charset="0"/>
              </a:rPr>
              <a:t>03</a:t>
            </a:r>
            <a:endParaRPr lang="ru-RU" sz="1400" dirty="0">
              <a:solidFill>
                <a:schemeClr val="bg1"/>
              </a:solidFill>
              <a:latin typeface="Proxima Nova Cn Lt" pitchFamily="50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145" y="3465844"/>
            <a:ext cx="357190" cy="35719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23249" y="3490551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roxima Nova Cn Lt" pitchFamily="50" charset="0"/>
              </a:rPr>
              <a:t>04</a:t>
            </a:r>
            <a:endParaRPr lang="ru-RU" sz="1400" dirty="0">
              <a:solidFill>
                <a:schemeClr val="bg1"/>
              </a:solidFill>
              <a:latin typeface="Proxima Nova Cn Lt" pitchFamily="50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5384" y="3987899"/>
            <a:ext cx="357190" cy="35719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14282" y="4012606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roxima Nova Cn Lt" pitchFamily="50" charset="0"/>
              </a:rPr>
              <a:t>05</a:t>
            </a:r>
            <a:endParaRPr lang="ru-RU" sz="1400" dirty="0">
              <a:solidFill>
                <a:schemeClr val="bg1"/>
              </a:solidFill>
              <a:latin typeface="Proxima Nova Cn Lt" pitchFamily="50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6185" y="4514634"/>
            <a:ext cx="357190" cy="35719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14282" y="4539341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roxima Nova Cn Lt" pitchFamily="50" charset="0"/>
              </a:rPr>
              <a:t>06</a:t>
            </a:r>
            <a:endParaRPr lang="ru-RU" sz="1400" dirty="0">
              <a:solidFill>
                <a:schemeClr val="bg1"/>
              </a:solidFill>
              <a:latin typeface="Proxima Nova Cn Lt" pitchFamily="50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833" y="5040244"/>
            <a:ext cx="357190" cy="35719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20143" y="5064951"/>
            <a:ext cx="346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roxima Nova Cn Lt" pitchFamily="50" charset="0"/>
              </a:rPr>
              <a:t>07</a:t>
            </a:r>
            <a:endParaRPr lang="ru-RU" sz="1400" dirty="0">
              <a:solidFill>
                <a:schemeClr val="bg1"/>
              </a:solidFill>
              <a:latin typeface="Proxima Nova Cn Lt" pitchFamily="50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5384" y="5574389"/>
            <a:ext cx="357190" cy="35719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4282" y="5599096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roxima Nova Cn Lt" pitchFamily="50" charset="0"/>
              </a:rPr>
              <a:t>08</a:t>
            </a:r>
            <a:endParaRPr lang="ru-RU" sz="1400" dirty="0">
              <a:solidFill>
                <a:schemeClr val="bg1"/>
              </a:solidFill>
              <a:latin typeface="Proxima Nova Cn Lt" pitchFamily="50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2910" y="1928802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sz="1400" dirty="0" smtClean="0">
                <a:latin typeface="Proxima Nova Cn Lt" pitchFamily="50" charset="0"/>
              </a:rPr>
              <a:t>Конорова Анастасия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42910" y="2459484"/>
            <a:ext cx="835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sz="1400" dirty="0" smtClean="0">
                <a:latin typeface="Proxima Nova Cn Lt" pitchFamily="50" charset="0"/>
              </a:rPr>
              <a:t>г. Москва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2910" y="2990166"/>
            <a:ext cx="3314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sz="1400" dirty="0" smtClean="0">
                <a:latin typeface="Proxima Nova Cn Lt" pitchFamily="50" charset="0"/>
              </a:rPr>
              <a:t>Редактор сайта </a:t>
            </a:r>
            <a:r>
              <a:rPr lang="en-US" sz="1400" dirty="0" smtClean="0">
                <a:hlinkClick r:id="rId3"/>
              </a:rPr>
              <a:t>www.missoffice.ru</a:t>
            </a:r>
            <a:r>
              <a:rPr lang="ru-RU" sz="1400" dirty="0" smtClean="0">
                <a:latin typeface="Proxima Nova Cn Lt" pitchFamily="50" charset="0"/>
              </a:rPr>
              <a:t>, ДКРП УМ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42910" y="3520848"/>
            <a:ext cx="3086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sz="1400" dirty="0" smtClean="0">
                <a:latin typeface="Proxima Nova Cn Lt" pitchFamily="50" charset="0"/>
              </a:rPr>
              <a:t>Стаж работы в компании «</a:t>
            </a:r>
            <a:r>
              <a:rPr lang="ru-RU" sz="1400" dirty="0" err="1" smtClean="0">
                <a:latin typeface="Proxima Nova Cn Lt" pitchFamily="50" charset="0"/>
              </a:rPr>
              <a:t>Комус</a:t>
            </a:r>
            <a:r>
              <a:rPr lang="ru-RU" sz="1400" dirty="0" smtClean="0">
                <a:latin typeface="Proxima Nova Cn Lt" pitchFamily="50" charset="0"/>
              </a:rPr>
              <a:t>» - 1,4 года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2910" y="4051530"/>
            <a:ext cx="986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sz="1400" dirty="0" smtClean="0">
                <a:latin typeface="Proxima Nova Cn Lt" pitchFamily="50" charset="0"/>
              </a:rPr>
              <a:t>25 </a:t>
            </a:r>
            <a:r>
              <a:rPr lang="en-US" sz="1400" dirty="0" smtClean="0">
                <a:latin typeface="Proxima Nova Cn Lt" pitchFamily="50" charset="0"/>
              </a:rPr>
              <a:t>years old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42910" y="4582212"/>
            <a:ext cx="98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sz="1400" dirty="0" smtClean="0">
                <a:latin typeface="Proxima Nova Cn Lt" pitchFamily="50" charset="0"/>
              </a:rPr>
              <a:t>Рост: </a:t>
            </a:r>
            <a:r>
              <a:rPr lang="en-US" sz="1400" dirty="0" smtClean="0">
                <a:latin typeface="Proxima Nova Cn Lt" pitchFamily="50" charset="0"/>
              </a:rPr>
              <a:t>170 </a:t>
            </a:r>
            <a:r>
              <a:rPr lang="ru-RU" sz="1400" dirty="0" smtClean="0">
                <a:latin typeface="Proxima Nova Cn Lt" pitchFamily="50" charset="0"/>
              </a:rPr>
              <a:t>см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42910" y="5112894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sz="1400" dirty="0" smtClean="0">
                <a:latin typeface="Proxima Nova Cn Lt" pitchFamily="50" charset="0"/>
              </a:rPr>
              <a:t>Вес: 50 кг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42910" y="5620424"/>
            <a:ext cx="321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ru-RU" sz="1400" dirty="0" smtClean="0">
                <a:latin typeface="Proxima Nova Cn Lt" pitchFamily="50" charset="0"/>
              </a:rPr>
              <a:t>Образование: РГСУ (журналистика)</a:t>
            </a:r>
          </a:p>
          <a:p>
            <a:pPr marL="514350" indent="-514350">
              <a:buNone/>
            </a:pPr>
            <a:r>
              <a:rPr lang="ru-RU" sz="1400" dirty="0" smtClean="0">
                <a:latin typeface="Proxima Nova Cn Lt" pitchFamily="50" charset="0"/>
              </a:rPr>
              <a:t>НИУ ВШЭ (</a:t>
            </a:r>
            <a:r>
              <a:rPr lang="ru-RU" sz="1400" dirty="0" err="1" smtClean="0">
                <a:latin typeface="Proxima Nova Cn Lt" pitchFamily="50" charset="0"/>
              </a:rPr>
              <a:t>мультимедийная</a:t>
            </a:r>
            <a:endParaRPr lang="ru-RU" sz="1400" dirty="0" smtClean="0">
              <a:latin typeface="Proxima Nova Cn Lt" pitchFamily="50" charset="0"/>
            </a:endParaRPr>
          </a:p>
          <a:p>
            <a:pPr marL="514350" indent="-514350">
              <a:buNone/>
            </a:pPr>
            <a:r>
              <a:rPr lang="ru-RU" sz="1400" dirty="0" smtClean="0">
                <a:latin typeface="Proxima Nova Cn Lt" pitchFamily="50" charset="0"/>
              </a:rPr>
              <a:t>журналистика)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14282" y="428604"/>
            <a:ext cx="6143668" cy="78581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14282" y="42860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Cn Lt" pitchFamily="50" charset="0"/>
              </a:rPr>
              <a:t>ОБО МНЕ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Proxima Nova Cn Lt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2"/>
          </p:cNvPr>
          <p:cNvSpPr/>
          <p:nvPr/>
        </p:nvSpPr>
        <p:spPr>
          <a:xfrm>
            <a:off x="6572264" y="2357430"/>
            <a:ext cx="1500198" cy="150019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2198" y="4000504"/>
            <a:ext cx="250033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Видеопродакшн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. 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Без слов, просто взгляните: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  <a:p>
            <a:pPr algn="ctr"/>
            <a:endParaRPr lang="ru-RU" sz="1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65832"/>
            <a:ext cx="5572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БЕЗГРАНИЧНЫЕ</a:t>
            </a:r>
          </a:p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ТВОРЧЕСКИЕ ВОЗМОЖНОСТИ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0034" y="4000504"/>
            <a:ext cx="2714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Вокал и игра на пианино.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Занималась в музыкальной школе с шести лет. Поэтому знаю что такое Аппассионато, Декрещендо,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Спиритуозо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 (и нет, это не заклинания из фильма про Гарри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Поттера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07257" y="2357430"/>
            <a:ext cx="1500198" cy="1500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Дизайнер\Downloads\voc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0214" y="2857496"/>
            <a:ext cx="520084" cy="520084"/>
          </a:xfrm>
          <a:prstGeom prst="rect">
            <a:avLst/>
          </a:prstGeom>
          <a:noFill/>
        </p:spPr>
      </p:pic>
      <p:pic>
        <p:nvPicPr>
          <p:cNvPr id="1028" name="Picture 4" descr="C:\Users\Дизайнер\Downloads\pian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337272" y="2786058"/>
            <a:ext cx="628104" cy="628104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3428992" y="4000504"/>
            <a:ext cx="235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Танцы. 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Увлекаюсь непопулярным направлением танцев каспийского бассейна. 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21901" y="2357430"/>
            <a:ext cx="1500198" cy="1500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hlinkClick r:id="rId2"/>
          </p:cNvPr>
          <p:cNvSpPr/>
          <p:nvPr/>
        </p:nvSpPr>
        <p:spPr>
          <a:xfrm>
            <a:off x="6929454" y="2714620"/>
            <a:ext cx="785818" cy="785818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объединение 6">
            <a:hlinkClick r:id="rId2"/>
          </p:cNvPr>
          <p:cNvSpPr/>
          <p:nvPr/>
        </p:nvSpPr>
        <p:spPr>
          <a:xfrm rot="16200000">
            <a:off x="7177925" y="2966215"/>
            <a:ext cx="394620" cy="320058"/>
          </a:xfrm>
          <a:prstGeom prst="flowChartMerg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Дизайнер\Downloads\danc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0529" y="2786058"/>
            <a:ext cx="642943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content-frt3-2.cdninstagram.com/vp/1988b4a5e9fbd080cb96d4cd08fd052b/5B05B003/t51.2885-15/sh0.08/e35/p750x750/20688047_1864790183781884_6859950391128227840_n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535" r="2520"/>
          <a:stretch>
            <a:fillRect/>
          </a:stretch>
        </p:blipFill>
        <p:spPr bwMode="auto">
          <a:xfrm>
            <a:off x="4041868" y="0"/>
            <a:ext cx="51021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6072230" cy="78581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ЗАНЯТИЕ СПОРТОМ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290" y="2714620"/>
            <a:ext cx="3826768" cy="3643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Спортивная ходьба: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 дом – станция электрички – обратно. </a:t>
            </a:r>
          </a:p>
          <a:p>
            <a:pPr algn="ctr">
              <a:buNone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Сноуборд</a:t>
            </a:r>
          </a:p>
          <a:p>
            <a:pPr algn="ctr">
              <a:buNone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Бассейн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00042"/>
            <a:ext cx="6143668" cy="78581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Дизайнер\Downloads\trekk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5696" y="1857364"/>
            <a:ext cx="679957" cy="679956"/>
          </a:xfrm>
          <a:prstGeom prst="rect">
            <a:avLst/>
          </a:prstGeom>
          <a:noFill/>
        </p:spPr>
      </p:pic>
      <p:pic>
        <p:nvPicPr>
          <p:cNvPr id="2051" name="Picture 3" descr="C:\Users\Дизайнер\Downloads\snowboard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8319" y="3905859"/>
            <a:ext cx="594710" cy="594711"/>
          </a:xfrm>
          <a:prstGeom prst="rect">
            <a:avLst/>
          </a:prstGeom>
          <a:noFill/>
        </p:spPr>
      </p:pic>
      <p:pic>
        <p:nvPicPr>
          <p:cNvPr id="2052" name="Picture 4" descr="C:\Users\Дизайнер\Downloads\woman-swimm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3207" y="5418711"/>
            <a:ext cx="724934" cy="724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5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СОЦИАЛЬНАЯ АКТИВНОСТЬ,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/>
            </a:r>
            <a:b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</a:b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УЧАСТИЕ В ОБЩЕСТВЕННОЙ ЖИЗНИ «КОМУСА»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500570"/>
            <a:ext cx="8429684" cy="1714512"/>
          </a:xfrm>
        </p:spPr>
        <p:txBody>
          <a:bodyPr>
            <a:normAutofit fontScale="92500" lnSpcReduction="10000"/>
          </a:bodyPr>
          <a:lstStyle/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	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УТИЛИЗАЦИЯ БУМАГИ И ДРУГИХ ОТХОДОВ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— серьезная проблема человечества. В мире ежегодно вырубают сотни тысяч деревьев, в том числе, ради производства бумаги. После первого использования макулатуру отправляют в мусор. В западных странах активно развивается самый грамотный и результативный метод обращения с отходами — переработка вторсырья. Смотря на западных коллег, российские предприятия не стоят на месте и всё чаще обращаются за помощью к специализированным компаниям по переработке вторсырья, а именно макулатуры, которой собирается большое количество в крупных компания, таких как «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Комус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3571876"/>
            <a:ext cx="2643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Proxima Nova Cn Lt" pitchFamily="50" charset="0"/>
              </a:rPr>
              <a:t>Разработка социально-значимого проекта для компании «</a:t>
            </a:r>
            <a:r>
              <a:rPr lang="ru-RU" sz="1400" dirty="0" err="1" smtClean="0">
                <a:latin typeface="Proxima Nova Cn Lt" pitchFamily="50" charset="0"/>
              </a:rPr>
              <a:t>Комус</a:t>
            </a:r>
            <a:r>
              <a:rPr lang="ru-RU" sz="1400" dirty="0" smtClean="0">
                <a:latin typeface="Proxima Nova Cn Lt" pitchFamily="50" charset="0"/>
              </a:rPr>
              <a:t>»</a:t>
            </a:r>
            <a:r>
              <a:rPr lang="en-US" sz="1400" dirty="0" smtClean="0">
                <a:latin typeface="Proxima Nova Cn Lt" pitchFamily="50" charset="0"/>
              </a:rPr>
              <a:t> </a:t>
            </a:r>
          </a:p>
          <a:p>
            <a:r>
              <a:rPr lang="ru-RU" sz="1400" dirty="0" smtClean="0">
                <a:latin typeface="Proxima Nova Cn Lt" pitchFamily="50" charset="0"/>
              </a:rPr>
              <a:t>по экологической утилизации макулатуры.</a:t>
            </a:r>
          </a:p>
        </p:txBody>
      </p:sp>
      <p:pic>
        <p:nvPicPr>
          <p:cNvPr id="3077" name="Picture 5" descr="C:\Users\Дизайнер\Downloads\po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1825631" cy="182563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500042"/>
            <a:ext cx="9429816" cy="150019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 descr="https://scontent-frt3-2.cdninstagram.com/vp/683ef823e82bd33782d4736b60b86a4f/5B094A1A/t51.2885-15/e35/25016883_741117612751023_89528381886829690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96628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UFA3816].jpg"/>
          <p:cNvPicPr>
            <a:picLocks noChangeAspect="1"/>
          </p:cNvPicPr>
          <p:nvPr/>
        </p:nvPicPr>
        <p:blipFill>
          <a:blip r:embed="rId2" cstate="print"/>
          <a:srcRect l="18580" r="30605"/>
          <a:stretch>
            <a:fillRect/>
          </a:stretch>
        </p:blipFill>
        <p:spPr>
          <a:xfrm>
            <a:off x="0" y="0"/>
            <a:ext cx="52200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714356"/>
            <a:ext cx="3000396" cy="92211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УВЛЕЧЕНИЯ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928802"/>
            <a:ext cx="3643338" cy="371477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Proxima Nova Cn Lt" pitchFamily="50" charset="0"/>
              </a:rPr>
              <a:t>Предметы старины </a:t>
            </a:r>
            <a:endParaRPr lang="en-US" sz="1400" b="1" dirty="0" smtClean="0">
              <a:latin typeface="Proxima Nova Cn Lt" pitchFamily="50" charset="0"/>
            </a:endParaRPr>
          </a:p>
          <a:p>
            <a:pPr>
              <a:buNone/>
            </a:pPr>
            <a:r>
              <a:rPr lang="en-US" sz="1400" dirty="0" smtClean="0">
                <a:latin typeface="Proxima Nova Cn Lt" pitchFamily="50" charset="0"/>
              </a:rPr>
              <a:t>       </a:t>
            </a:r>
            <a:r>
              <a:rPr lang="ru-RU" sz="1400" dirty="0" smtClean="0">
                <a:latin typeface="Proxima Nova Cn Lt" pitchFamily="50" charset="0"/>
              </a:rPr>
              <a:t>Частый посетитель «барахолки», где нахожу виниловые пластинки, необычные аксессуары, ретро сумки и платья.</a:t>
            </a:r>
            <a:endParaRPr lang="en-US" sz="1400" dirty="0" smtClean="0">
              <a:latin typeface="Proxima Nova Cn Lt" pitchFamily="50" charset="0"/>
            </a:endParaRPr>
          </a:p>
          <a:p>
            <a:endParaRPr lang="en-US" sz="1400" dirty="0" smtClean="0">
              <a:latin typeface="Proxima Nova Cn Lt" pitchFamily="50" charset="0"/>
            </a:endParaRPr>
          </a:p>
          <a:p>
            <a:r>
              <a:rPr lang="ru-RU" sz="1400" b="1" dirty="0" smtClean="0">
                <a:latin typeface="Proxima Nova Cn Lt" pitchFamily="50" charset="0"/>
              </a:rPr>
              <a:t>Активный участник </a:t>
            </a:r>
            <a:r>
              <a:rPr lang="ru-RU" sz="1400" dirty="0" smtClean="0">
                <a:latin typeface="Proxima Nova Cn Lt" pitchFamily="50" charset="0"/>
              </a:rPr>
              <a:t>психологических столов и мотивационных игр.</a:t>
            </a:r>
            <a:endParaRPr lang="en-US" sz="1400" dirty="0" smtClean="0">
              <a:latin typeface="Proxima Nova Cn Lt" pitchFamily="50" charset="0"/>
            </a:endParaRPr>
          </a:p>
          <a:p>
            <a:endParaRPr lang="ru-RU" sz="1400" dirty="0" smtClean="0">
              <a:latin typeface="Proxima Nova Cn Lt" pitchFamily="50" charset="0"/>
            </a:endParaRPr>
          </a:p>
          <a:p>
            <a:r>
              <a:rPr lang="ru-RU" sz="1400" b="1" dirty="0" smtClean="0">
                <a:latin typeface="Proxima Nova Cn Lt" pitchFamily="50" charset="0"/>
              </a:rPr>
              <a:t>Кулинария</a:t>
            </a:r>
            <a:endParaRPr lang="en-US" sz="1400" b="1" dirty="0" smtClean="0">
              <a:latin typeface="Proxima Nova Cn Lt" pitchFamily="50" charset="0"/>
            </a:endParaRPr>
          </a:p>
          <a:p>
            <a:pPr>
              <a:buNone/>
            </a:pPr>
            <a:r>
              <a:rPr lang="en-US" sz="1400" dirty="0" smtClean="0">
                <a:latin typeface="Proxima Nova Cn Lt" pitchFamily="50" charset="0"/>
              </a:rPr>
              <a:t>       </a:t>
            </a:r>
            <a:r>
              <a:rPr lang="ru-RU" sz="1400" dirty="0" smtClean="0">
                <a:latin typeface="Proxima Nova Cn Lt" pitchFamily="50" charset="0"/>
              </a:rPr>
              <a:t>Если вы подписаны на мой </a:t>
            </a:r>
            <a:r>
              <a:rPr lang="ru-RU" sz="1400" dirty="0" err="1" smtClean="0">
                <a:latin typeface="Proxima Nova Cn Lt" pitchFamily="50" charset="0"/>
              </a:rPr>
              <a:t>аккаунт</a:t>
            </a:r>
            <a:r>
              <a:rPr lang="ru-RU" sz="1400" dirty="0" smtClean="0">
                <a:latin typeface="Proxima Nova Cn Lt" pitchFamily="50" charset="0"/>
              </a:rPr>
              <a:t> в </a:t>
            </a:r>
            <a:r>
              <a:rPr lang="ru-RU" sz="1400" dirty="0" err="1" smtClean="0">
                <a:latin typeface="Proxima Nova Cn Lt" pitchFamily="50" charset="0"/>
              </a:rPr>
              <a:t>инстаграме</a:t>
            </a:r>
            <a:r>
              <a:rPr lang="ru-RU" sz="1400" dirty="0" smtClean="0">
                <a:latin typeface="Proxima Nova Cn Lt" pitchFamily="50" charset="0"/>
              </a:rPr>
              <a:t>, то нередко могли меня застать за процессом готовки, который я стараюсь запечатлеть для своих подписчиков.</a:t>
            </a:r>
          </a:p>
          <a:p>
            <a:endParaRPr lang="ru-RU" sz="1400" dirty="0" smtClean="0">
              <a:latin typeface="Proxima Nova Cn Lt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571480"/>
            <a:ext cx="4357718" cy="78581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-frt3-2.cdninstagram.com/vp/078096c61e80751c5ab1369e5c43e4bb/5B138575/t51.2885-15/e35/15101757_1639457703021017_3362971757978845184_n.jpg"/>
          <p:cNvPicPr>
            <a:picLocks noChangeAspect="1" noChangeArrowheads="1"/>
          </p:cNvPicPr>
          <p:nvPr/>
        </p:nvPicPr>
        <p:blipFill>
          <a:blip r:embed="rId2" cstate="print"/>
          <a:srcRect t="12564" b="5758"/>
          <a:stretch>
            <a:fillRect/>
          </a:stretch>
        </p:blipFill>
        <p:spPr bwMode="auto">
          <a:xfrm>
            <a:off x="0" y="0"/>
            <a:ext cx="9144000" cy="49927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428604"/>
            <a:ext cx="8229600" cy="85724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Proxima Nova Cn Lt" pitchFamily="50" charset="0"/>
              </a:rPr>
              <a:t>ПЛАНЫ НА БУДУЩЕЕ</a:t>
            </a:r>
            <a:endParaRPr lang="ru-RU" sz="3200" b="1" dirty="0">
              <a:solidFill>
                <a:schemeClr val="bg1"/>
              </a:solidFill>
              <a:latin typeface="Proxima Nova Cn Lt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249544"/>
            <a:ext cx="4500594" cy="13573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dirty="0" smtClean="0">
                <a:latin typeface="Proxima Nova Cn Lt" pitchFamily="50" charset="0"/>
              </a:rPr>
              <a:t>Развить в себе кулинарные способности до уровня</a:t>
            </a:r>
          </a:p>
          <a:p>
            <a:pPr>
              <a:buNone/>
            </a:pPr>
            <a:r>
              <a:rPr lang="ru-RU" sz="1400" dirty="0" smtClean="0">
                <a:latin typeface="Proxima Nova Cn Lt" pitchFamily="50" charset="0"/>
              </a:rPr>
              <a:t>су-шеф.</a:t>
            </a:r>
            <a:endParaRPr lang="en-US" sz="1400" dirty="0" smtClean="0">
              <a:latin typeface="Proxima Nova Cn Lt" pitchFamily="50" charset="0"/>
            </a:endParaRPr>
          </a:p>
          <a:p>
            <a:pPr>
              <a:buNone/>
            </a:pPr>
            <a:endParaRPr lang="ru-RU" sz="1400" dirty="0" smtClean="0">
              <a:latin typeface="Proxima Nova Cn Lt" pitchFamily="50" charset="0"/>
            </a:endParaRPr>
          </a:p>
          <a:p>
            <a:pPr>
              <a:buNone/>
            </a:pPr>
            <a:r>
              <a:rPr lang="ru-RU" sz="1400" dirty="0" smtClean="0">
                <a:latin typeface="Proxima Nova Cn Lt" pitchFamily="50" charset="0"/>
              </a:rPr>
              <a:t>Стать первоклассным стилистом и личным </a:t>
            </a:r>
            <a:r>
              <a:rPr lang="ru-RU" sz="1400" dirty="0" err="1" smtClean="0">
                <a:latin typeface="Proxima Nova Cn Lt" pitchFamily="50" charset="0"/>
              </a:rPr>
              <a:t>шопером</a:t>
            </a:r>
            <a:r>
              <a:rPr lang="ru-RU" sz="1400" dirty="0" smtClean="0">
                <a:latin typeface="Proxima Nova Cn Lt" pitchFamily="50" charset="0"/>
              </a:rPr>
              <a:t>.</a:t>
            </a:r>
            <a:endParaRPr lang="en-US" sz="1400" dirty="0" smtClean="0">
              <a:latin typeface="Proxima Nova Cn Lt" pitchFamily="50" charset="0"/>
            </a:endParaRPr>
          </a:p>
          <a:p>
            <a:pPr>
              <a:buNone/>
            </a:pPr>
            <a:endParaRPr lang="en-US" sz="1400" dirty="0" smtClean="0">
              <a:latin typeface="Proxima Nova Cn Lt" pitchFamily="50" charset="0"/>
            </a:endParaRPr>
          </a:p>
          <a:p>
            <a:pPr>
              <a:buNone/>
            </a:pPr>
            <a:r>
              <a:rPr lang="ru-RU" sz="1400" dirty="0" smtClean="0">
                <a:latin typeface="Proxima Nova Cn Lt" pitchFamily="50" charset="0"/>
              </a:rPr>
              <a:t>Повысить уровень знаний в </a:t>
            </a:r>
            <a:r>
              <a:rPr lang="ru-RU" sz="1400" dirty="0" err="1" smtClean="0">
                <a:latin typeface="Proxima Nova Cn Lt" pitchFamily="50" charset="0"/>
              </a:rPr>
              <a:t>интернет-маркетинге</a:t>
            </a:r>
            <a:r>
              <a:rPr lang="ru-RU" sz="1400" dirty="0" smtClean="0">
                <a:latin typeface="Proxima Nova Cn Lt" pitchFamily="50" charset="0"/>
              </a:rPr>
              <a:t>.</a:t>
            </a:r>
          </a:p>
          <a:p>
            <a:pPr>
              <a:buNone/>
            </a:pPr>
            <a:endParaRPr lang="ru-RU" sz="1400" dirty="0">
              <a:latin typeface="Proxima Nova Cn Lt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71480"/>
            <a:ext cx="4572032" cy="7858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6822" y="5214950"/>
            <a:ext cx="357190" cy="35719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2552" y="523965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roxima Nova Cn Lt" pitchFamily="50" charset="0"/>
              </a:rPr>
              <a:t>01</a:t>
            </a:r>
            <a:endParaRPr lang="ru-RU" sz="1400" dirty="0">
              <a:solidFill>
                <a:schemeClr val="bg1"/>
              </a:solidFill>
              <a:latin typeface="Proxima Nova Cn Lt" pitchFamily="50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6822" y="5715015"/>
            <a:ext cx="357190" cy="35719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5749610"/>
            <a:ext cx="359394" cy="28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roxima Nova Cn Lt" pitchFamily="50" charset="0"/>
              </a:rPr>
              <a:t>02</a:t>
            </a:r>
            <a:endParaRPr lang="ru-RU" sz="1400" dirty="0">
              <a:solidFill>
                <a:schemeClr val="bg1"/>
              </a:solidFill>
              <a:latin typeface="Proxima Nova Cn Lt" pitchFamily="50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6271" y="6251925"/>
            <a:ext cx="357190" cy="35719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86772" y="6276632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roxima Nova Cn Lt" pitchFamily="50" charset="0"/>
              </a:rPr>
              <a:t>03</a:t>
            </a:r>
            <a:endParaRPr lang="ru-RU" sz="1400" dirty="0">
              <a:solidFill>
                <a:schemeClr val="bg1"/>
              </a:solidFill>
              <a:latin typeface="Proxima Nova Cn Lt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56oKfjVb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696070" y="357166"/>
            <a:ext cx="7447930" cy="6175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093766" y="2879529"/>
            <a:ext cx="6187726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ОТДАЙ СВОЙ ГОЛОС ЗА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АНАСТАСИЮ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Cn Lt" pitchFamily="50" charset="0"/>
              </a:rPr>
              <a:t>!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Proxima Nova Cn Lt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2214578" cy="650085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237</Words>
  <Application>Microsoft Office PowerPoint</Application>
  <PresentationFormat>Экран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АНАСТАСИЯ КОНОРОВА</vt:lpstr>
      <vt:lpstr>Слайд 2</vt:lpstr>
      <vt:lpstr>Слайд 3</vt:lpstr>
      <vt:lpstr>ЗАНЯТИЕ СПОРТОМ</vt:lpstr>
      <vt:lpstr>СОЦИАЛЬНАЯ АКТИВНОСТЬ,  УЧАСТИЕ В ОБЩЕСТВЕННОЙ ЖИЗНИ «КОМУСА»</vt:lpstr>
      <vt:lpstr>УВЛЕЧЕНИЯ </vt:lpstr>
      <vt:lpstr>ПЛАНЫ НА БУДУЩЕЕ</vt:lpstr>
      <vt:lpstr>ОТДАЙ СВОЙ ГОЛОС ЗА АНАСТАСИЮ!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Настюшка Конорушка</dc:title>
  <dc:creator>fma17</dc:creator>
  <cp:lastModifiedBy>konorova</cp:lastModifiedBy>
  <cp:revision>29</cp:revision>
  <dcterms:created xsi:type="dcterms:W3CDTF">2018-02-05T12:54:42Z</dcterms:created>
  <dcterms:modified xsi:type="dcterms:W3CDTF">2018-02-06T14:04:19Z</dcterms:modified>
</cp:coreProperties>
</file>