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3" r:id="rId4"/>
    <p:sldId id="259" r:id="rId5"/>
    <p:sldId id="262" r:id="rId6"/>
    <p:sldId id="264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7CC"/>
    <a:srgbClr val="6BA42C"/>
    <a:srgbClr val="8BCD43"/>
    <a:srgbClr val="F4D6F4"/>
    <a:srgbClr val="FFCC66"/>
    <a:srgbClr val="659B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B68BC-BF57-4FA6-A0B1-565787C79D7F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B2C5119-19C0-417E-BC91-29166516BBE5}">
      <dgm:prSet custT="1"/>
      <dgm:spPr/>
      <dgm:t>
        <a:bodyPr/>
        <a:lstStyle/>
        <a:p>
          <a:pPr algn="ctr" rtl="0"/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Бандуля Анастасия</a:t>
          </a:r>
          <a:endParaRPr lang="ru-RU" sz="2000" i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B388809-4169-4220-8F7F-5C0B52D2AC62}" type="parTrans" cxnId="{2D6FCA2D-EE96-4AEA-8C36-7008B241DFA4}">
      <dgm:prSet/>
      <dgm:spPr/>
      <dgm:t>
        <a:bodyPr/>
        <a:lstStyle/>
        <a:p>
          <a:endParaRPr lang="ru-RU"/>
        </a:p>
      </dgm:t>
    </dgm:pt>
    <dgm:pt modelId="{9AFE4298-C06A-43E8-BC62-6E37BF7884F2}" type="sibTrans" cxnId="{2D6FCA2D-EE96-4AEA-8C36-7008B241DFA4}">
      <dgm:prSet/>
      <dgm:spPr/>
      <dgm:t>
        <a:bodyPr/>
        <a:lstStyle/>
        <a:p>
          <a:endParaRPr lang="ru-RU"/>
        </a:p>
      </dgm:t>
    </dgm:pt>
    <dgm:pt modelId="{5E3BADA4-CF81-417E-BC2A-7532CCC18B5A}">
      <dgm:prSet custT="1"/>
      <dgm:spPr/>
      <dgm:t>
        <a:bodyPr/>
        <a:lstStyle/>
        <a:p>
          <a:pPr algn="ctr" rtl="0"/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Москва</a:t>
          </a:r>
          <a:r>
            <a:rPr lang="ru-RU" sz="24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 (ЗАО)</a:t>
          </a:r>
          <a:endParaRPr lang="ru-RU" sz="2400" i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A92E50D-332B-4706-A797-29F7560F53B4}" type="parTrans" cxnId="{CDE1B6E1-F2BE-4AED-8FAC-BE8FB39A8A6B}">
      <dgm:prSet/>
      <dgm:spPr/>
      <dgm:t>
        <a:bodyPr/>
        <a:lstStyle/>
        <a:p>
          <a:endParaRPr lang="ru-RU"/>
        </a:p>
      </dgm:t>
    </dgm:pt>
    <dgm:pt modelId="{B65BE15C-1202-470E-8636-EA2AF0FAB16D}" type="sibTrans" cxnId="{CDE1B6E1-F2BE-4AED-8FAC-BE8FB39A8A6B}">
      <dgm:prSet/>
      <dgm:spPr/>
      <dgm:t>
        <a:bodyPr/>
        <a:lstStyle/>
        <a:p>
          <a:endParaRPr lang="ru-RU"/>
        </a:p>
      </dgm:t>
    </dgm:pt>
    <dgm:pt modelId="{AE93FCEE-06D9-46F8-9D57-E4A16EE1CCDA}">
      <dgm:prSet custT="1"/>
      <dgm:spPr/>
      <dgm:t>
        <a:bodyPr/>
        <a:lstStyle/>
        <a:p>
          <a:pPr algn="ctr" rtl="0"/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Должность оператора ИТЦ Направления «Техника для офиса» ДКРП УС ЦСП»</a:t>
          </a:r>
          <a:endParaRPr lang="ru-RU" sz="2000" i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9C4F70-FD1C-4620-9878-BD5F143E9934}" type="parTrans" cxnId="{9A393E43-4F8C-4BBF-BE99-4A4FADA38287}">
      <dgm:prSet/>
      <dgm:spPr/>
      <dgm:t>
        <a:bodyPr/>
        <a:lstStyle/>
        <a:p>
          <a:endParaRPr lang="ru-RU"/>
        </a:p>
      </dgm:t>
    </dgm:pt>
    <dgm:pt modelId="{1A5CA8F7-F1C5-4002-B4B2-F7DA5BB5F57C}" type="sibTrans" cxnId="{9A393E43-4F8C-4BBF-BE99-4A4FADA38287}">
      <dgm:prSet/>
      <dgm:spPr/>
      <dgm:t>
        <a:bodyPr/>
        <a:lstStyle/>
        <a:p>
          <a:endParaRPr lang="ru-RU"/>
        </a:p>
      </dgm:t>
    </dgm:pt>
    <dgm:pt modelId="{8B2270B5-FCF6-4DA7-B6DA-42157AEAE58E}">
      <dgm:prSet custT="1"/>
      <dgm:spPr/>
      <dgm:t>
        <a:bodyPr/>
        <a:lstStyle/>
        <a:p>
          <a:pPr algn="ctr" rtl="0"/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 компании с 2016 года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1A80948-90A8-4F18-AC11-91EE05E9CB5F}" type="parTrans" cxnId="{60582EF6-8A8E-4CA2-86E5-1E2AC5A6FF7E}">
      <dgm:prSet/>
      <dgm:spPr/>
      <dgm:t>
        <a:bodyPr/>
        <a:lstStyle/>
        <a:p>
          <a:endParaRPr lang="ru-RU"/>
        </a:p>
      </dgm:t>
    </dgm:pt>
    <dgm:pt modelId="{F8407532-C962-4EA9-9A47-502951B619C2}" type="sibTrans" cxnId="{60582EF6-8A8E-4CA2-86E5-1E2AC5A6FF7E}">
      <dgm:prSet/>
      <dgm:spPr/>
      <dgm:t>
        <a:bodyPr/>
        <a:lstStyle/>
        <a:p>
          <a:endParaRPr lang="ru-RU"/>
        </a:p>
      </dgm:t>
    </dgm:pt>
    <dgm:pt modelId="{9FFFA6AE-9F34-4F1C-A318-6691AE10DE3B}">
      <dgm:prSet custT="1"/>
      <dgm:spPr/>
      <dgm:t>
        <a:bodyPr/>
        <a:lstStyle/>
        <a:p>
          <a:pPr algn="ctr" rtl="0"/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28 лет</a:t>
          </a:r>
          <a:endParaRPr lang="ru-RU" sz="2000" i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644F67-A0A1-4336-9CC0-214C54829622}" type="parTrans" cxnId="{DF6F1441-25A5-4EBF-8B0D-7EFB9D8E2F55}">
      <dgm:prSet/>
      <dgm:spPr/>
      <dgm:t>
        <a:bodyPr/>
        <a:lstStyle/>
        <a:p>
          <a:endParaRPr lang="ru-RU"/>
        </a:p>
      </dgm:t>
    </dgm:pt>
    <dgm:pt modelId="{F9125FCA-C11B-482E-978A-FE04B27B1B87}" type="sibTrans" cxnId="{DF6F1441-25A5-4EBF-8B0D-7EFB9D8E2F55}">
      <dgm:prSet/>
      <dgm:spPr/>
      <dgm:t>
        <a:bodyPr/>
        <a:lstStyle/>
        <a:p>
          <a:endParaRPr lang="ru-RU"/>
        </a:p>
      </dgm:t>
    </dgm:pt>
    <dgm:pt modelId="{7373750E-1D73-4693-8E83-F9E37CD432C9}">
      <dgm:prSet custT="1"/>
      <dgm:spPr/>
      <dgm:t>
        <a:bodyPr/>
        <a:lstStyle/>
        <a:p>
          <a:pPr algn="ctr" rtl="0"/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Рост 1 м 76 см</a:t>
          </a:r>
          <a:endParaRPr lang="ru-RU" sz="2000" i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B7FB77C-CF5F-4EA7-A897-8EF77B12C125}" type="parTrans" cxnId="{164EE69E-7A31-4A84-A6E5-40F414FD63DC}">
      <dgm:prSet/>
      <dgm:spPr/>
      <dgm:t>
        <a:bodyPr/>
        <a:lstStyle/>
        <a:p>
          <a:endParaRPr lang="ru-RU"/>
        </a:p>
      </dgm:t>
    </dgm:pt>
    <dgm:pt modelId="{91EBD1FF-02CA-45A6-B504-227F1ABE4F65}" type="sibTrans" cxnId="{164EE69E-7A31-4A84-A6E5-40F414FD63DC}">
      <dgm:prSet/>
      <dgm:spPr/>
      <dgm:t>
        <a:bodyPr/>
        <a:lstStyle/>
        <a:p>
          <a:endParaRPr lang="ru-RU"/>
        </a:p>
      </dgm:t>
    </dgm:pt>
    <dgm:pt modelId="{68C9FF68-9E18-4A8E-88CF-15960C133F1C}">
      <dgm:prSet custT="1"/>
      <dgm:spPr/>
      <dgm:t>
        <a:bodyPr/>
        <a:lstStyle/>
        <a:p>
          <a:pPr algn="ctr" rtl="0"/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Вес 5</a:t>
          </a:r>
          <a:r>
            <a:rPr lang="en-US" sz="2000" b="1" i="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ru-RU" sz="2000" b="1" i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8A11E0-16A6-4CEB-8944-05B2755C7D42}" type="parTrans" cxnId="{44E6184E-E54F-4749-8CEB-310A0220083E}">
      <dgm:prSet/>
      <dgm:spPr/>
      <dgm:t>
        <a:bodyPr/>
        <a:lstStyle/>
        <a:p>
          <a:endParaRPr lang="ru-RU"/>
        </a:p>
      </dgm:t>
    </dgm:pt>
    <dgm:pt modelId="{53B42008-6692-4203-A994-6E858125EE68}" type="sibTrans" cxnId="{44E6184E-E54F-4749-8CEB-310A0220083E}">
      <dgm:prSet/>
      <dgm:spPr/>
      <dgm:t>
        <a:bodyPr/>
        <a:lstStyle/>
        <a:p>
          <a:endParaRPr lang="ru-RU"/>
        </a:p>
      </dgm:t>
    </dgm:pt>
    <dgm:pt modelId="{01A0E838-0136-4118-89FF-2069C3931D14}" type="pres">
      <dgm:prSet presAssocID="{928B68BC-BF57-4FA6-A0B1-565787C79D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2B524-0045-44A8-AB79-A98D7BF5F020}" type="pres">
      <dgm:prSet presAssocID="{5B2C5119-19C0-417E-BC91-29166516BBE5}" presName="parentText" presStyleLbl="node1" presStyleIdx="0" presStyleCnt="7" custScaleY="39538" custLinFactNeighborX="-16095" custLinFactNeighborY="-62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64A43-3A6A-45FE-9BD9-8113A807E9BC}" type="pres">
      <dgm:prSet presAssocID="{9AFE4298-C06A-43E8-BC62-6E37BF7884F2}" presName="spacer" presStyleCnt="0"/>
      <dgm:spPr/>
    </dgm:pt>
    <dgm:pt modelId="{85F57E0E-97B5-4754-A61B-F96285E66CA2}" type="pres">
      <dgm:prSet presAssocID="{5E3BADA4-CF81-417E-BC2A-7532CCC18B5A}" presName="parentText" presStyleLbl="node1" presStyleIdx="1" presStyleCnt="7" custScaleY="39397" custLinFactNeighborX="-2299" custLinFactNeighborY="-449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EE980-A15A-4A2B-A505-3739B0D369F9}" type="pres">
      <dgm:prSet presAssocID="{B65BE15C-1202-470E-8636-EA2AF0FAB16D}" presName="spacer" presStyleCnt="0"/>
      <dgm:spPr/>
    </dgm:pt>
    <dgm:pt modelId="{2B199700-5844-4BBE-944E-C72B3A6F7D3E}" type="pres">
      <dgm:prSet presAssocID="{AE93FCEE-06D9-46F8-9D57-E4A16EE1CCDA}" presName="parentText" presStyleLbl="node1" presStyleIdx="2" presStyleCnt="7" custScaleY="917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4969E-3478-4A8D-8966-9E7256D21B2A}" type="pres">
      <dgm:prSet presAssocID="{1A5CA8F7-F1C5-4002-B4B2-F7DA5BB5F57C}" presName="spacer" presStyleCnt="0"/>
      <dgm:spPr/>
    </dgm:pt>
    <dgm:pt modelId="{229AB139-9FC0-4369-99A4-291A54CD6333}" type="pres">
      <dgm:prSet presAssocID="{8B2270B5-FCF6-4DA7-B6DA-42157AEAE58E}" presName="parentText" presStyleLbl="node1" presStyleIdx="3" presStyleCnt="7" custScaleY="37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45CE6-CA31-4EF6-97D0-5F2617854A6C}" type="pres">
      <dgm:prSet presAssocID="{F8407532-C962-4EA9-9A47-502951B619C2}" presName="spacer" presStyleCnt="0"/>
      <dgm:spPr/>
    </dgm:pt>
    <dgm:pt modelId="{7F6F0CFE-5717-42DD-9789-BD2334C95044}" type="pres">
      <dgm:prSet presAssocID="{9FFFA6AE-9F34-4F1C-A318-6691AE10DE3B}" presName="parentText" presStyleLbl="node1" presStyleIdx="4" presStyleCnt="7" custScaleY="26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D2EEA-B4A2-46DE-814D-25E743BC92FD}" type="pres">
      <dgm:prSet presAssocID="{F9125FCA-C11B-482E-978A-FE04B27B1B87}" presName="spacer" presStyleCnt="0"/>
      <dgm:spPr/>
    </dgm:pt>
    <dgm:pt modelId="{B4517D8C-96FE-45FD-B75C-6930A7D0160E}" type="pres">
      <dgm:prSet presAssocID="{7373750E-1D73-4693-8E83-F9E37CD432C9}" presName="parentText" presStyleLbl="node1" presStyleIdx="5" presStyleCnt="7" custScaleY="28586" custLinFactNeighborX="-39087" custLinFactNeighborY="13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8BA9E-8EEE-4952-B540-9115D5FEF20E}" type="pres">
      <dgm:prSet presAssocID="{91EBD1FF-02CA-45A6-B504-227F1ABE4F65}" presName="spacer" presStyleCnt="0"/>
      <dgm:spPr/>
    </dgm:pt>
    <dgm:pt modelId="{A327F5B1-BF67-40E4-BD57-E84BB9B06CDF}" type="pres">
      <dgm:prSet presAssocID="{68C9FF68-9E18-4A8E-88CF-15960C133F1C}" presName="parentText" presStyleLbl="node1" presStyleIdx="6" presStyleCnt="7" custScaleY="317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84E35-2137-4360-A4B8-9ADF4AF9C118}" type="presOf" srcId="{8B2270B5-FCF6-4DA7-B6DA-42157AEAE58E}" destId="{229AB139-9FC0-4369-99A4-291A54CD6333}" srcOrd="0" destOrd="0" presId="urn:microsoft.com/office/officeart/2005/8/layout/vList2"/>
    <dgm:cxn modelId="{98D4D0CB-A97C-4180-9662-92AB368FB9EA}" type="presOf" srcId="{68C9FF68-9E18-4A8E-88CF-15960C133F1C}" destId="{A327F5B1-BF67-40E4-BD57-E84BB9B06CDF}" srcOrd="0" destOrd="0" presId="urn:microsoft.com/office/officeart/2005/8/layout/vList2"/>
    <dgm:cxn modelId="{DF6F1441-25A5-4EBF-8B0D-7EFB9D8E2F55}" srcId="{928B68BC-BF57-4FA6-A0B1-565787C79D7F}" destId="{9FFFA6AE-9F34-4F1C-A318-6691AE10DE3B}" srcOrd="4" destOrd="0" parTransId="{F0644F67-A0A1-4336-9CC0-214C54829622}" sibTransId="{F9125FCA-C11B-482E-978A-FE04B27B1B87}"/>
    <dgm:cxn modelId="{44E6184E-E54F-4749-8CEB-310A0220083E}" srcId="{928B68BC-BF57-4FA6-A0B1-565787C79D7F}" destId="{68C9FF68-9E18-4A8E-88CF-15960C133F1C}" srcOrd="6" destOrd="0" parTransId="{1D8A11E0-16A6-4CEB-8944-05B2755C7D42}" sibTransId="{53B42008-6692-4203-A994-6E858125EE68}"/>
    <dgm:cxn modelId="{60582EF6-8A8E-4CA2-86E5-1E2AC5A6FF7E}" srcId="{928B68BC-BF57-4FA6-A0B1-565787C79D7F}" destId="{8B2270B5-FCF6-4DA7-B6DA-42157AEAE58E}" srcOrd="3" destOrd="0" parTransId="{51A80948-90A8-4F18-AC11-91EE05E9CB5F}" sibTransId="{F8407532-C962-4EA9-9A47-502951B619C2}"/>
    <dgm:cxn modelId="{F65B289F-CB1E-46D3-98A1-692CFE57B07D}" type="presOf" srcId="{5B2C5119-19C0-417E-BC91-29166516BBE5}" destId="{EA32B524-0045-44A8-AB79-A98D7BF5F020}" srcOrd="0" destOrd="0" presId="urn:microsoft.com/office/officeart/2005/8/layout/vList2"/>
    <dgm:cxn modelId="{92ACE55D-36F1-4631-8E1A-1FA8DE5BAA2D}" type="presOf" srcId="{9FFFA6AE-9F34-4F1C-A318-6691AE10DE3B}" destId="{7F6F0CFE-5717-42DD-9789-BD2334C95044}" srcOrd="0" destOrd="0" presId="urn:microsoft.com/office/officeart/2005/8/layout/vList2"/>
    <dgm:cxn modelId="{CDE1B6E1-F2BE-4AED-8FAC-BE8FB39A8A6B}" srcId="{928B68BC-BF57-4FA6-A0B1-565787C79D7F}" destId="{5E3BADA4-CF81-417E-BC2A-7532CCC18B5A}" srcOrd="1" destOrd="0" parTransId="{7A92E50D-332B-4706-A797-29F7560F53B4}" sibTransId="{B65BE15C-1202-470E-8636-EA2AF0FAB16D}"/>
    <dgm:cxn modelId="{2D6FCA2D-EE96-4AEA-8C36-7008B241DFA4}" srcId="{928B68BC-BF57-4FA6-A0B1-565787C79D7F}" destId="{5B2C5119-19C0-417E-BC91-29166516BBE5}" srcOrd="0" destOrd="0" parTransId="{6B388809-4169-4220-8F7F-5C0B52D2AC62}" sibTransId="{9AFE4298-C06A-43E8-BC62-6E37BF7884F2}"/>
    <dgm:cxn modelId="{629264F8-B97D-46E4-BE13-EE991C6D0E91}" type="presOf" srcId="{5E3BADA4-CF81-417E-BC2A-7532CCC18B5A}" destId="{85F57E0E-97B5-4754-A61B-F96285E66CA2}" srcOrd="0" destOrd="0" presId="urn:microsoft.com/office/officeart/2005/8/layout/vList2"/>
    <dgm:cxn modelId="{164EE69E-7A31-4A84-A6E5-40F414FD63DC}" srcId="{928B68BC-BF57-4FA6-A0B1-565787C79D7F}" destId="{7373750E-1D73-4693-8E83-F9E37CD432C9}" srcOrd="5" destOrd="0" parTransId="{8B7FB77C-CF5F-4EA7-A897-8EF77B12C125}" sibTransId="{91EBD1FF-02CA-45A6-B504-227F1ABE4F65}"/>
    <dgm:cxn modelId="{9A393E43-4F8C-4BBF-BE99-4A4FADA38287}" srcId="{928B68BC-BF57-4FA6-A0B1-565787C79D7F}" destId="{AE93FCEE-06D9-46F8-9D57-E4A16EE1CCDA}" srcOrd="2" destOrd="0" parTransId="{A79C4F70-FD1C-4620-9878-BD5F143E9934}" sibTransId="{1A5CA8F7-F1C5-4002-B4B2-F7DA5BB5F57C}"/>
    <dgm:cxn modelId="{512F6768-DA9D-44FF-9EBA-F2D54829AFC7}" type="presOf" srcId="{AE93FCEE-06D9-46F8-9D57-E4A16EE1CCDA}" destId="{2B199700-5844-4BBE-944E-C72B3A6F7D3E}" srcOrd="0" destOrd="0" presId="urn:microsoft.com/office/officeart/2005/8/layout/vList2"/>
    <dgm:cxn modelId="{56CBCEF7-0F71-4C15-B9A2-76C23E5C309B}" type="presOf" srcId="{7373750E-1D73-4693-8E83-F9E37CD432C9}" destId="{B4517D8C-96FE-45FD-B75C-6930A7D0160E}" srcOrd="0" destOrd="0" presId="urn:microsoft.com/office/officeart/2005/8/layout/vList2"/>
    <dgm:cxn modelId="{7F9BADD3-07E8-4242-A3EE-0509B9DFDD5B}" type="presOf" srcId="{928B68BC-BF57-4FA6-A0B1-565787C79D7F}" destId="{01A0E838-0136-4118-89FF-2069C3931D14}" srcOrd="0" destOrd="0" presId="urn:microsoft.com/office/officeart/2005/8/layout/vList2"/>
    <dgm:cxn modelId="{E49CEBFC-476B-410D-8C47-90D2ACB90774}" type="presParOf" srcId="{01A0E838-0136-4118-89FF-2069C3931D14}" destId="{EA32B524-0045-44A8-AB79-A98D7BF5F020}" srcOrd="0" destOrd="0" presId="urn:microsoft.com/office/officeart/2005/8/layout/vList2"/>
    <dgm:cxn modelId="{2E0580D8-2331-404F-A540-F31B4532ED6A}" type="presParOf" srcId="{01A0E838-0136-4118-89FF-2069C3931D14}" destId="{16864A43-3A6A-45FE-9BD9-8113A807E9BC}" srcOrd="1" destOrd="0" presId="urn:microsoft.com/office/officeart/2005/8/layout/vList2"/>
    <dgm:cxn modelId="{40C60457-E13D-425C-9DAC-2A189B661ADB}" type="presParOf" srcId="{01A0E838-0136-4118-89FF-2069C3931D14}" destId="{85F57E0E-97B5-4754-A61B-F96285E66CA2}" srcOrd="2" destOrd="0" presId="urn:microsoft.com/office/officeart/2005/8/layout/vList2"/>
    <dgm:cxn modelId="{87B6179B-9C67-4FF1-80B9-18545AE1C6A3}" type="presParOf" srcId="{01A0E838-0136-4118-89FF-2069C3931D14}" destId="{874EE980-A15A-4A2B-A505-3739B0D369F9}" srcOrd="3" destOrd="0" presId="urn:microsoft.com/office/officeart/2005/8/layout/vList2"/>
    <dgm:cxn modelId="{A69DFDAD-5085-4D19-838C-C24830CFC940}" type="presParOf" srcId="{01A0E838-0136-4118-89FF-2069C3931D14}" destId="{2B199700-5844-4BBE-944E-C72B3A6F7D3E}" srcOrd="4" destOrd="0" presId="urn:microsoft.com/office/officeart/2005/8/layout/vList2"/>
    <dgm:cxn modelId="{20497C6F-AB53-45C8-BCDD-75EC2A183C10}" type="presParOf" srcId="{01A0E838-0136-4118-89FF-2069C3931D14}" destId="{6C64969E-3478-4A8D-8966-9E7256D21B2A}" srcOrd="5" destOrd="0" presId="urn:microsoft.com/office/officeart/2005/8/layout/vList2"/>
    <dgm:cxn modelId="{B09ADD40-492B-4F58-BF93-F4CD9BF9D0BB}" type="presParOf" srcId="{01A0E838-0136-4118-89FF-2069C3931D14}" destId="{229AB139-9FC0-4369-99A4-291A54CD6333}" srcOrd="6" destOrd="0" presId="urn:microsoft.com/office/officeart/2005/8/layout/vList2"/>
    <dgm:cxn modelId="{653B6346-B8C1-4425-9B63-AEF4C8CC6F47}" type="presParOf" srcId="{01A0E838-0136-4118-89FF-2069C3931D14}" destId="{52F45CE6-CA31-4EF6-97D0-5F2617854A6C}" srcOrd="7" destOrd="0" presId="urn:microsoft.com/office/officeart/2005/8/layout/vList2"/>
    <dgm:cxn modelId="{68D122D5-2827-4966-8910-121306C487B0}" type="presParOf" srcId="{01A0E838-0136-4118-89FF-2069C3931D14}" destId="{7F6F0CFE-5717-42DD-9789-BD2334C95044}" srcOrd="8" destOrd="0" presId="urn:microsoft.com/office/officeart/2005/8/layout/vList2"/>
    <dgm:cxn modelId="{6C34FA80-248B-4D74-A447-3A3A65C921A6}" type="presParOf" srcId="{01A0E838-0136-4118-89FF-2069C3931D14}" destId="{BE0D2EEA-B4A2-46DE-814D-25E743BC92FD}" srcOrd="9" destOrd="0" presId="urn:microsoft.com/office/officeart/2005/8/layout/vList2"/>
    <dgm:cxn modelId="{70CA7F2B-B504-43CF-9CB3-5BFB4E3DF53B}" type="presParOf" srcId="{01A0E838-0136-4118-89FF-2069C3931D14}" destId="{B4517D8C-96FE-45FD-B75C-6930A7D0160E}" srcOrd="10" destOrd="0" presId="urn:microsoft.com/office/officeart/2005/8/layout/vList2"/>
    <dgm:cxn modelId="{DBA73D76-0B59-43D6-865B-0B4BD78E542A}" type="presParOf" srcId="{01A0E838-0136-4118-89FF-2069C3931D14}" destId="{4488BA9E-8EEE-4952-B540-9115D5FEF20E}" srcOrd="11" destOrd="0" presId="urn:microsoft.com/office/officeart/2005/8/layout/vList2"/>
    <dgm:cxn modelId="{E73D74A8-26BB-49C2-A349-6F59CB9128E2}" type="presParOf" srcId="{01A0E838-0136-4118-89FF-2069C3931D14}" destId="{A327F5B1-BF67-40E4-BD57-E84BB9B06CD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2B524-0045-44A8-AB79-A98D7BF5F020}">
      <dsp:nvSpPr>
        <dsp:cNvPr id="0" name=""/>
        <dsp:cNvSpPr/>
      </dsp:nvSpPr>
      <dsp:spPr>
        <a:xfrm>
          <a:off x="0" y="0"/>
          <a:ext cx="3131840" cy="562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Бандуля Анастасия</a:t>
          </a:r>
          <a:endParaRPr lang="ru-RU" sz="2000" i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0"/>
        <a:ext cx="3131840" cy="562515"/>
      </dsp:txXfrm>
    </dsp:sp>
    <dsp:sp modelId="{85F57E0E-97B5-4754-A61B-F96285E66CA2}">
      <dsp:nvSpPr>
        <dsp:cNvPr id="0" name=""/>
        <dsp:cNvSpPr/>
      </dsp:nvSpPr>
      <dsp:spPr>
        <a:xfrm>
          <a:off x="0" y="746069"/>
          <a:ext cx="3131840" cy="5605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Москва</a:t>
          </a:r>
          <a:r>
            <a:rPr lang="ru-RU" sz="24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(ЗАО)</a:t>
          </a:r>
          <a:endParaRPr lang="ru-RU" sz="2400" i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746069"/>
        <a:ext cx="3131840" cy="560508"/>
      </dsp:txXfrm>
    </dsp:sp>
    <dsp:sp modelId="{2B199700-5844-4BBE-944E-C72B3A6F7D3E}">
      <dsp:nvSpPr>
        <dsp:cNvPr id="0" name=""/>
        <dsp:cNvSpPr/>
      </dsp:nvSpPr>
      <dsp:spPr>
        <a:xfrm>
          <a:off x="0" y="1573735"/>
          <a:ext cx="3131840" cy="13060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Должность оператора ИТЦ Направления «Техника для офиса» ДКРП УС ЦСП»</a:t>
          </a:r>
          <a:endParaRPr lang="ru-RU" sz="2000" i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1573735"/>
        <a:ext cx="3131840" cy="1306042"/>
      </dsp:txXfrm>
    </dsp:sp>
    <dsp:sp modelId="{229AB139-9FC0-4369-99A4-291A54CD6333}">
      <dsp:nvSpPr>
        <dsp:cNvPr id="0" name=""/>
        <dsp:cNvSpPr/>
      </dsp:nvSpPr>
      <dsp:spPr>
        <a:xfrm>
          <a:off x="0" y="3064098"/>
          <a:ext cx="3131840" cy="5391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 компании с 2016 года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064098"/>
        <a:ext cx="3131840" cy="539139"/>
      </dsp:txXfrm>
    </dsp:sp>
    <dsp:sp modelId="{7F6F0CFE-5717-42DD-9789-BD2334C95044}">
      <dsp:nvSpPr>
        <dsp:cNvPr id="0" name=""/>
        <dsp:cNvSpPr/>
      </dsp:nvSpPr>
      <dsp:spPr>
        <a:xfrm>
          <a:off x="0" y="3787558"/>
          <a:ext cx="3131840" cy="3762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28 лет</a:t>
          </a:r>
          <a:endParaRPr lang="ru-RU" sz="2000" i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787558"/>
        <a:ext cx="3131840" cy="376224"/>
      </dsp:txXfrm>
    </dsp:sp>
    <dsp:sp modelId="{B4517D8C-96FE-45FD-B75C-6930A7D0160E}">
      <dsp:nvSpPr>
        <dsp:cNvPr id="0" name=""/>
        <dsp:cNvSpPr/>
      </dsp:nvSpPr>
      <dsp:spPr>
        <a:xfrm>
          <a:off x="0" y="4372753"/>
          <a:ext cx="3131840" cy="40669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Рост 1 м 76 см</a:t>
          </a:r>
          <a:endParaRPr lang="ru-RU" sz="2000" i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4372753"/>
        <a:ext cx="3131840" cy="406698"/>
      </dsp:txXfrm>
    </dsp:sp>
    <dsp:sp modelId="{A327F5B1-BF67-40E4-BD57-E84BB9B06CDF}">
      <dsp:nvSpPr>
        <dsp:cNvPr id="0" name=""/>
        <dsp:cNvSpPr/>
      </dsp:nvSpPr>
      <dsp:spPr>
        <a:xfrm>
          <a:off x="0" y="4939121"/>
          <a:ext cx="3131840" cy="451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Вес 5</a:t>
          </a:r>
          <a:r>
            <a:rPr lang="en-US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</a:t>
          </a:r>
          <a:endParaRPr lang="ru-RU" sz="2000" b="1" i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4939121"/>
        <a:ext cx="3131840" cy="451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24128" y="260648"/>
          <a:ext cx="3131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baa25\Desktop\FullSizeRender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76672"/>
            <a:ext cx="4896544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55576" y="692696"/>
            <a:ext cx="3456384" cy="93610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 Black" pitchFamily="34" charset="0"/>
              </a:rPr>
              <a:t>На этом все…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3" name="Рисунок 2" descr="IMG_9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340768"/>
            <a:ext cx="2952328" cy="4104456"/>
          </a:xfrm>
          <a:prstGeom prst="rect">
            <a:avLst/>
          </a:prstGeom>
          <a:ln w="73025" cmpd="sng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5940152" y="5225717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Спасибо за внимание…</a:t>
            </a:r>
            <a:endParaRPr lang="en-US" sz="2800" b="1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66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4000" contrast="-13000"/>
          </a:blip>
          <a:stretch>
            <a:fillRect/>
          </a:stretch>
        </p:blipFill>
        <p:spPr>
          <a:xfrm>
            <a:off x="323528" y="548680"/>
            <a:ext cx="4104456" cy="5760640"/>
          </a:xfrm>
          <a:solidFill>
            <a:schemeClr val="tx1"/>
          </a:solidFill>
          <a:ln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Скругленный прямоугольник 4"/>
          <p:cNvSpPr/>
          <p:nvPr/>
        </p:nvSpPr>
        <p:spPr>
          <a:xfrm>
            <a:off x="4644008" y="3068960"/>
            <a:ext cx="4032448" cy="3096344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Окончила Московский Психолого-Социальный Университет, по специальности «Юриспруденция». Присуждена квалификация «Юрист»</a:t>
            </a:r>
            <a:endParaRPr lang="ru-RU" sz="3200" kern="12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t="-1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528392" cy="540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Я как истинная леди, после учебы приняла присягу и освоила оружие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_97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3456384" cy="2952328"/>
          </a:xfrm>
          <a:ln w="25400">
            <a:solidFill>
              <a:schemeClr val="tx1"/>
            </a:solidFill>
          </a:ln>
        </p:spPr>
      </p:pic>
      <p:pic>
        <p:nvPicPr>
          <p:cNvPr id="5" name="Рисунок 4" descr="IMG_9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4664"/>
            <a:ext cx="3240360" cy="2520280"/>
          </a:xfrm>
          <a:prstGeom prst="rect">
            <a:avLst/>
          </a:prstGeom>
          <a:ln w="22225">
            <a:solidFill>
              <a:schemeClr val="tx1"/>
            </a:solidFill>
            <a:round/>
          </a:ln>
        </p:spPr>
      </p:pic>
    </p:spTree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ullSize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1599745" cy="1584176"/>
          </a:xfrm>
          <a:prstGeom prst="rect">
            <a:avLst/>
          </a:prstGeom>
        </p:spPr>
      </p:pic>
      <p:pic>
        <p:nvPicPr>
          <p:cNvPr id="6" name="Содержимое 3" descr="IMG_9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5902">
            <a:off x="410015" y="326049"/>
            <a:ext cx="2160240" cy="233234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536504" cy="4320480"/>
          </a:xfrm>
        </p:spPr>
        <p:txBody>
          <a:bodyPr>
            <a:normAutofit/>
          </a:bodyPr>
          <a:lstStyle/>
          <a:p>
            <a:pPr algn="l"/>
            <a:r>
              <a:rPr lang="ru-RU" sz="1800" b="1" i="1" dirty="0" smtClean="0">
                <a:solidFill>
                  <a:schemeClr val="bg1"/>
                </a:solidFill>
              </a:rPr>
              <a:t>- Мои творческие возможности заключаются в том, что очень люблю петь, стараюсь как можно чаще  посещать караоке.</a:t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- Рисую, имеется диплом Пушкинского Музея Изобразительных Искусств.</a:t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-</a:t>
            </a:r>
            <a:r>
              <a:rPr lang="en-US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</a:rPr>
              <a:t>Принимаю участия в различных показах моды и </a:t>
            </a:r>
            <a:r>
              <a:rPr lang="ru-RU" sz="1800" b="1" i="1" dirty="0" err="1" smtClean="0">
                <a:solidFill>
                  <a:schemeClr val="bg1"/>
                </a:solidFill>
              </a:rPr>
              <a:t>фотосессиях</a:t>
            </a:r>
            <a:r>
              <a:rPr lang="ru-RU" sz="1800" b="1" i="1" dirty="0" smtClean="0">
                <a:solidFill>
                  <a:schemeClr val="bg1"/>
                </a:solidFill>
              </a:rPr>
              <a:t>.</a:t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ru-RU" sz="1800" b="1" i="1" dirty="0" smtClean="0">
                <a:solidFill>
                  <a:schemeClr val="bg1"/>
                </a:solidFill>
              </a:rPr>
              <a:t>-</a:t>
            </a:r>
            <a:r>
              <a:rPr lang="en-US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</a:rPr>
              <a:t>Люблю танцевать, профессиональными танцами</a:t>
            </a:r>
            <a:r>
              <a:rPr lang="en-US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 smtClean="0">
                <a:solidFill>
                  <a:schemeClr val="bg1"/>
                </a:solidFill>
              </a:rPr>
              <a:t>занималась еще в школьные годы.</a:t>
            </a:r>
            <a:br>
              <a:rPr lang="ru-RU" sz="18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>- </a:t>
            </a:r>
            <a:r>
              <a:rPr lang="ru-RU" sz="1800" b="1" i="1" dirty="0" smtClean="0">
                <a:solidFill>
                  <a:schemeClr val="bg1"/>
                </a:solidFill>
              </a:rPr>
              <a:t>Наделена актерскими данными, хорошо вхожу в роль, закончила уроки актерского мастерства.</a:t>
            </a:r>
            <a:r>
              <a:rPr lang="ru-RU" sz="1400" b="1" i="1" dirty="0" smtClean="0">
                <a:solidFill>
                  <a:schemeClr val="bg1"/>
                </a:solidFill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050" dirty="0" smtClean="0">
                <a:solidFill>
                  <a:schemeClr val="bg1"/>
                </a:solidFill>
              </a:rPr>
              <a:t/>
            </a:r>
            <a:br>
              <a:rPr lang="ru-RU" sz="1050" dirty="0" smtClean="0">
                <a:solidFill>
                  <a:schemeClr val="bg1"/>
                </a:solidFill>
              </a:rPr>
            </a:b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G_9772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 rot="20634308">
            <a:off x="2358235" y="4218874"/>
            <a:ext cx="1953820" cy="2292961"/>
          </a:xfrm>
        </p:spPr>
      </p:pic>
      <p:pic>
        <p:nvPicPr>
          <p:cNvPr id="1028" name="Picture 4" descr="C:\Users\baa25\Desktop\DUB__0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1847">
            <a:off x="422125" y="2636550"/>
            <a:ext cx="2088232" cy="2809556"/>
          </a:xfrm>
          <a:prstGeom prst="rect">
            <a:avLst/>
          </a:prstGeom>
          <a:noFill/>
        </p:spPr>
      </p:pic>
      <p:pic>
        <p:nvPicPr>
          <p:cNvPr id="9" name="Picture 2" descr="C:\Users\baa25\Desktop\FullSizeRender (1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653136"/>
            <a:ext cx="2140038" cy="1671191"/>
          </a:xfrm>
          <a:prstGeom prst="rect">
            <a:avLst/>
          </a:prstGeom>
          <a:noFill/>
          <a:ln w="15875" cmpd="sng">
            <a:solidFill>
              <a:schemeClr val="bg1"/>
            </a:solidFill>
          </a:ln>
        </p:spPr>
      </p:pic>
      <p:pic>
        <p:nvPicPr>
          <p:cNvPr id="2" name="Picture 2" descr="C:\Users\baa25\Desktop\мои фото\IMG_96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420888"/>
            <a:ext cx="1763688" cy="1872208"/>
          </a:xfrm>
          <a:prstGeom prst="rect">
            <a:avLst/>
          </a:prstGeom>
          <a:noFill/>
        </p:spPr>
      </p:pic>
      <p:pic>
        <p:nvPicPr>
          <p:cNvPr id="3" name="Picture 2" descr="C:\Users\baa25\Desktop\мои фото\IMG_97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88640"/>
            <a:ext cx="1584176" cy="2016224"/>
          </a:xfrm>
          <a:prstGeom prst="rect">
            <a:avLst/>
          </a:prstGeom>
          <a:noFill/>
        </p:spPr>
      </p:pic>
      <p:pic>
        <p:nvPicPr>
          <p:cNvPr id="1027" name="Picture 3" descr="C:\Users\baa25\Desktop\DUB__00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653136"/>
            <a:ext cx="1575024" cy="2117245"/>
          </a:xfrm>
          <a:prstGeom prst="rect">
            <a:avLst/>
          </a:prstGeom>
          <a:noFill/>
        </p:spPr>
      </p:pic>
      <p:pic>
        <p:nvPicPr>
          <p:cNvPr id="1026" name="Picture 2" descr="C:\Users\baa25\Desktop\bfc3b9635af314e612135c4b2b8dfa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3789040"/>
            <a:ext cx="1944216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FFF00">
                <a:alpha val="69000"/>
              </a:srgbClr>
            </a:gs>
            <a:gs pos="1000">
              <a:srgbClr val="C3F7CC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3744416" cy="1728192"/>
          </a:xfrm>
          <a:gradFill>
            <a:gsLst>
              <a:gs pos="64000">
                <a:srgbClr val="FFFF00"/>
              </a:gs>
              <a:gs pos="1000">
                <a:srgbClr val="C3F7CC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latin typeface="Arial Narrow" pitchFamily="34" charset="0"/>
                <a:ea typeface="Batang" pitchFamily="18" charset="-127"/>
                <a:cs typeface="Aparajita" pitchFamily="34" charset="0"/>
              </a:rPr>
              <a:t>Занимаюсь футболом, состою в команде - в  </a:t>
            </a:r>
            <a:r>
              <a:rPr lang="ru-RU" sz="1800" b="1" dirty="0" smtClean="0">
                <a:latin typeface="Arial Narrow" pitchFamily="34" charset="0"/>
                <a:ea typeface="Batang" pitchFamily="18" charset="-127"/>
                <a:cs typeface="Aparajita" pitchFamily="34" charset="0"/>
              </a:rPr>
              <a:t>Московской </a:t>
            </a:r>
            <a:r>
              <a:rPr lang="ru-RU" sz="1800" dirty="0" smtClean="0">
                <a:latin typeface="Arial Narrow" pitchFamily="34" charset="0"/>
                <a:ea typeface="Batang" pitchFamily="18" charset="-127"/>
                <a:cs typeface="Aparajita" pitchFamily="34" charset="0"/>
              </a:rPr>
              <a:t>Ф</a:t>
            </a:r>
            <a:r>
              <a:rPr lang="ru-RU" sz="1800" b="1" dirty="0" smtClean="0">
                <a:latin typeface="Arial Narrow" pitchFamily="34" charset="0"/>
                <a:ea typeface="Batang" pitchFamily="18" charset="-127"/>
                <a:cs typeface="Aparajita" pitchFamily="34" charset="0"/>
              </a:rPr>
              <a:t>едерации по женскому футболу «Футбол против наркотиков и расизма» в рамках социальной программы «Лига добрых сердец»</a:t>
            </a:r>
            <a:endParaRPr lang="ru-RU" sz="1800" b="1" dirty="0">
              <a:latin typeface="Arial Narrow" pitchFamily="34" charset="0"/>
              <a:ea typeface="Batang" pitchFamily="18" charset="-127"/>
              <a:cs typeface="Aparajita" pitchFamily="34" charset="0"/>
            </a:endParaRPr>
          </a:p>
        </p:txBody>
      </p:sp>
      <p:pic>
        <p:nvPicPr>
          <p:cNvPr id="7" name="Рисунок 6" descr="IMG_9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3220198" cy="352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4257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429000"/>
            <a:ext cx="3672408" cy="2862322"/>
          </a:xfrm>
          <a:prstGeom prst="rect">
            <a:avLst/>
          </a:prstGeom>
          <a:gradFill>
            <a:gsLst>
              <a:gs pos="64000">
                <a:srgbClr val="FFFF00"/>
              </a:gs>
              <a:gs pos="1000">
                <a:srgbClr val="C3F7CC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С детства стараюсь принимать участие в различных мероприятиях и соревнованиях. Очень подвижна и активна, ранее занималась танцами, занимала первые места в соревнованиях по бегу и настольному теннису. Для меня жизнь это движение, а движение это жизнь! В следующем году планирую встать на лыжи…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6" name="Содержимое 5" descr="IMG_96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176464" cy="295232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t="-13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499992" y="4941168"/>
            <a:ext cx="4392487" cy="17281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en-US" sz="1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…</a:t>
            </a:r>
            <a:r>
              <a:rPr lang="ru-RU" sz="1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это мой первый опыт в конкурсе</a:t>
            </a:r>
            <a:r>
              <a:rPr lang="en-US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endParaRPr lang="ru-RU" sz="1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pPr algn="ctr">
              <a:buNone/>
            </a:pPr>
            <a:r>
              <a:rPr lang="ru-RU" sz="1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«Мисс Комус – 2018»</a:t>
            </a:r>
            <a:endParaRPr lang="ru-RU" sz="1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Участия в общественной жизни «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Комуса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» еще не принимала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…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2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4680520" cy="20162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haroni" pitchFamily="2" charset="-79"/>
              </a:rPr>
              <a:t>Мое увлечение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haroni" pitchFamily="2" charset="-79"/>
              </a:rPr>
              <a:t> -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haroni" pitchFamily="2" charset="-79"/>
              </a:rPr>
              <a:t> это техника…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IMG_96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6632"/>
            <a:ext cx="2952328" cy="29523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Содержимое 3" descr="IMG_976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2492896"/>
            <a:ext cx="2930129" cy="3456384"/>
          </a:xfrm>
          <a:ln>
            <a:solidFill>
              <a:schemeClr val="tx1"/>
            </a:solidFill>
          </a:ln>
        </p:spPr>
      </p:pic>
      <p:pic>
        <p:nvPicPr>
          <p:cNvPr id="7" name="Рисунок 6" descr="IMG_11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861048"/>
            <a:ext cx="4032448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t="-1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400600" cy="17142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…и путешествие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IMG_9671.JPG"/>
          <p:cNvPicPr>
            <a:picLocks noChangeAspect="1"/>
          </p:cNvPicPr>
          <p:nvPr/>
        </p:nvPicPr>
        <p:blipFill>
          <a:blip r:embed="rId3" cstate="print">
            <a:lum bright="2000" contrast="19000"/>
          </a:blip>
          <a:stretch>
            <a:fillRect/>
          </a:stretch>
        </p:blipFill>
        <p:spPr>
          <a:xfrm>
            <a:off x="5292080" y="3284984"/>
            <a:ext cx="3578244" cy="27363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планы на будущее: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1152129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Построить свой будущий замок…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924944"/>
            <a:ext cx="4038600" cy="331236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Создать свою семью, находится в гармонии с собой и с семьей;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Путешествовать;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Жить и наслаждаться   жизнью…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IMG_9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56992"/>
            <a:ext cx="3312368" cy="30963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233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Я как истинная леди, после учебы приняла присягу и освоила оружие </vt:lpstr>
      <vt:lpstr>- Мои творческие возможности заключаются в том, что очень люблю петь, стараюсь как можно чаще  посещать караоке. - Рисую, имеется диплом Пушкинского Музея Изобразительных Искусств. - Принимаю участия в различных показах моды и фотосессиях. - Люблю танцевать, профессиональными танцами занималась еще в школьные годы. - Наделена актерскими данными, хорошо вхожу в роль, закончила уроки актерского мастерства.  </vt:lpstr>
      <vt:lpstr>Слайд 5</vt:lpstr>
      <vt:lpstr>Слайд 6</vt:lpstr>
      <vt:lpstr>Мое увлечение -  это техника…  </vt:lpstr>
      <vt:lpstr>…и путешествие</vt:lpstr>
      <vt:lpstr>Мои планы на будущее: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Бандуля Анастасия Александровна</dc:creator>
  <cp:lastModifiedBy>baa25</cp:lastModifiedBy>
  <cp:revision>219</cp:revision>
  <dcterms:created xsi:type="dcterms:W3CDTF">2018-01-24T06:48:44Z</dcterms:created>
  <dcterms:modified xsi:type="dcterms:W3CDTF">2018-01-30T13:18:31Z</dcterms:modified>
</cp:coreProperties>
</file>