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15FE99-C8ED-4B8A-987F-9B795D9CD2B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4F9315-768D-4735-8132-38899E8CF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Фотографии\Фотографии\фотографии\3B6A8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52198"/>
            <a:ext cx="3148732" cy="48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1628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Дорошкевич Юлия Сергеевна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Г.  Москва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005" y="3284984"/>
            <a:ext cx="511256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</a:rPr>
              <a:t>ДКРП УС ЦКП ОРКА </a:t>
            </a:r>
          </a:p>
          <a:p>
            <a:pPr algn="ctr"/>
            <a:r>
              <a:rPr lang="ru-RU" sz="2400" b="1" dirty="0" smtClean="0">
                <a:ln/>
              </a:rPr>
              <a:t>Менеджер по контрактным поставкам </a:t>
            </a:r>
            <a:endParaRPr lang="en-US" sz="2400" b="1" dirty="0" smtClean="0">
              <a:ln/>
            </a:endParaRPr>
          </a:p>
          <a:p>
            <a:pPr algn="ctr"/>
            <a:r>
              <a:rPr lang="ru-RU" sz="2400" b="1" dirty="0" smtClean="0">
                <a:ln/>
              </a:rPr>
              <a:t>Стаж работы в «</a:t>
            </a:r>
            <a:r>
              <a:rPr lang="ru-RU" sz="2400" b="1" dirty="0" err="1" smtClean="0">
                <a:ln/>
              </a:rPr>
              <a:t>Комусе</a:t>
            </a:r>
            <a:r>
              <a:rPr lang="ru-RU" sz="2400" b="1" dirty="0" smtClean="0">
                <a:ln/>
              </a:rPr>
              <a:t>»: </a:t>
            </a:r>
          </a:p>
          <a:p>
            <a:pPr algn="ctr"/>
            <a:r>
              <a:rPr lang="ru-RU" sz="2400" b="1" dirty="0" smtClean="0">
                <a:ln/>
              </a:rPr>
              <a:t>2 года 9 месяцев</a:t>
            </a:r>
          </a:p>
          <a:p>
            <a:pPr algn="ctr"/>
            <a:r>
              <a:rPr lang="ru-RU" sz="2400" b="1" dirty="0" smtClean="0">
                <a:ln/>
              </a:rPr>
              <a:t>Возраст: 25</a:t>
            </a:r>
          </a:p>
          <a:p>
            <a:pPr algn="ctr"/>
            <a:r>
              <a:rPr lang="ru-RU" sz="2400" b="1" dirty="0" smtClean="0">
                <a:ln/>
              </a:rPr>
              <a:t>Рост: 170 см</a:t>
            </a:r>
          </a:p>
          <a:p>
            <a:pPr algn="ctr"/>
            <a:r>
              <a:rPr lang="ru-RU" sz="2400" b="1" dirty="0" smtClean="0">
                <a:ln/>
              </a:rPr>
              <a:t>Вес: 54 кг</a:t>
            </a:r>
            <a:endParaRPr lang="ru-RU" sz="2400" b="1" dirty="0">
              <a:ln/>
            </a:endParaRPr>
          </a:p>
        </p:txBody>
      </p:sp>
      <p:pic>
        <p:nvPicPr>
          <p:cNvPr id="19" name="Picture 2" descr="&amp;Kcy;&amp;Ocy;&amp;Mcy;&amp;Ucy;&amp;S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5" y="154084"/>
            <a:ext cx="2454761" cy="11569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604524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3777679" cy="61206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Всегда готова к изменениям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открытию нового, что позволяет мне развивать себя. </a:t>
            </a:r>
          </a:p>
          <a:p>
            <a:pPr algn="ctr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привношу в свою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жизнь, в  жизнь моих друзей и родных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всё самое доброе, позитивное и благополучное.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планах у меня много задумок, жизнь для меня невероятно интересна, поэтому постигать её – моё самое любимое занятие! </a:t>
            </a: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Юлия\Desktop\P_20171222_201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86" y="260964"/>
            <a:ext cx="3483209" cy="6192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9206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35696" y="404664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2015 году  закончила с отличием  Московский государственный машиностроительный университет (МАМИ) факультет «Экономики и управления» специальность «Менеджмент организации».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2" name="Picture 3" descr="C:\Users\Юлия\Desktop\Новая папка (8)\UpzIaOSoG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7570"/>
            <a:ext cx="5256584" cy="413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2" descr="&amp;Kcy;&amp;Ocy;&amp;Mcy;&amp;Ucy;&amp;S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33386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5868144" y="2708920"/>
            <a:ext cx="2843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Выбранная мною специальность является интенсивно развивающейся сферой деятельности. Она требует высокой степень активности, уровня ответственности,  сочетания коммуникативных и организационных качеств. </a:t>
            </a:r>
          </a:p>
        </p:txBody>
      </p:sp>
    </p:spTree>
    <p:extLst>
      <p:ext uri="{BB962C8B-B14F-4D97-AF65-F5344CB8AC3E}">
        <p14:creationId xmlns="" xmlns:p14="http://schemas.microsoft.com/office/powerpoint/2010/main" val="2943332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741359" cy="412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16632"/>
            <a:ext cx="5796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Ректор университета МАМИ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Николаенко А.В. вручил мне почетную грамоту  за окончание университета  с отличием и активное участие в общественной и культурной жизни университета. </a:t>
            </a:r>
          </a:p>
        </p:txBody>
      </p:sp>
      <p:pic>
        <p:nvPicPr>
          <p:cNvPr id="5" name="Picture 2" descr="C:\Users\Юлия\Desktop\Безымянный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993">
            <a:off x="5557504" y="3080278"/>
            <a:ext cx="2159053" cy="305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88232" cy="295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2" y="2492896"/>
            <a:ext cx="2915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EA157A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Активное участие в студенческих  конференциях и проектах, дало мне возможность использовать теоретические  знания, накопленные в период обучения, на практике, также создавать и открывать с помощью исследования что-то новое. помогло реализовать себя в разных областях одновременно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&amp;Kcy;&amp;Ocy;&amp;Mcy;&amp;Ucy;&amp;S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448357" cy="6826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79092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188640"/>
            <a:ext cx="7772400" cy="764704"/>
          </a:xfrm>
        </p:spPr>
        <p:txBody>
          <a:bodyPr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детства увлечена творчеством!</a:t>
            </a:r>
            <a:endParaRPr lang="en-US" sz="29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Занимаюсь хореографией</a:t>
            </a:r>
            <a:r>
              <a:rPr lang="ru-RU" sz="2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1983"/>
            <a:ext cx="2232248" cy="301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Юлия\Desktop\Новая папка (8)\CIMG0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895060" cy="2640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extLst/>
        </p:spPr>
      </p:pic>
      <p:pic>
        <p:nvPicPr>
          <p:cNvPr id="2050" name="Picture 2" descr="C:\Users\dus\Desktop\WbFX66Hcj4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2520280" cy="33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pp.vk.me/c622519/v622519241/3389/s0aHXDJlns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3808" y="3717032"/>
            <a:ext cx="3850947" cy="2560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836712"/>
            <a:ext cx="46085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составе образцового хореографического ансамбля «</a:t>
            </a:r>
            <a:r>
              <a:rPr lang="ru-RU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Любава</a:t>
            </a:r>
            <a:r>
              <a:rPr lang="ru-RU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 завоевала Гран-при на фестивале «Красота. Мода. Музыка», учредителями которого являются Правительство Москвы и Департамента образования города  Москвы. По  итогам фестиваля я стала лауреатом премии по поддержке талантливой молодежи, установленной Указом Президента Российской Федерации от 6 апреля 2006 г. №325 «О мерах государственной поддержке талантливой молодёжи» </a:t>
            </a:r>
            <a:endParaRPr lang="ru-RU" sz="1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I:\Новая папка (8)\Новая папка (8)\QTFLTVSRE0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76655"/>
            <a:ext cx="2211760" cy="3320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&amp;Kcy;&amp;Ocy;&amp;Mcy;&amp;Ucy;&amp;S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5" y="154084"/>
            <a:ext cx="1541683" cy="7266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287067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Хореографией даёт мне возможность фантазировать, проявить свою индивидуальность,  воспитывает трудолюбие, умение добиваться цели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582"/>
          <a:stretch/>
        </p:blipFill>
        <p:spPr bwMode="auto">
          <a:xfrm>
            <a:off x="107504" y="1268760"/>
            <a:ext cx="277419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Юлия\Desktop\Новая папка (23)\Новая папка (20)\Q9qDHczpH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4824536" cy="2978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1484784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Каждый танец – это маленькое представление,  в котором раскрываются актерские таланты</a:t>
            </a: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3" descr="C:\Users\Юлия\Desktop\Новая папка (8)\YIEBgZh_t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923928" cy="2578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Kcy;&amp;Ocy;&amp;Mcy;&amp;Ucy;&amp;S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5" y="154085"/>
            <a:ext cx="1613691" cy="76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752943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2978" y="1345598"/>
            <a:ext cx="54006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Люблю путешествовать и </a:t>
            </a:r>
            <a:r>
              <a:rPr lang="ru-RU" sz="28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увлекаюсь </a:t>
            </a:r>
            <a:r>
              <a:rPr lang="ru-RU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велоспортом!</a:t>
            </a:r>
            <a:r>
              <a:rPr lang="ru-RU" sz="22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dus\Desktop\CIMG0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4" y="2422899"/>
            <a:ext cx="2662523" cy="355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us\Desktop\1514237247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407" y="2681228"/>
            <a:ext cx="2338941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&amp;Kcy;&amp;Ocy;&amp;Mcy;&amp;Ucy;&amp;S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54761" cy="11569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6703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6802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s\Desktop\Фотографии\IMG_9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3356992"/>
            <a:ext cx="4104456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Фотографии\ZZ2A2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6632"/>
            <a:ext cx="24482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1800200" cy="11893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7704" y="260648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Финалистка конкурса красоты </a:t>
            </a:r>
          </a:p>
          <a:p>
            <a:pPr algn="ctr"/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«Мисс- Комус 2016 г.»</a:t>
            </a:r>
            <a:endParaRPr lang="ru-RU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номинация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«Мисс оригинальность - 2016»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27584" y="1712713"/>
            <a:ext cx="5256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стал  для меня запоминающимся и ярким, наполнил  мою жизнь новыми эмоциями и впечатлениями! </a:t>
            </a:r>
            <a:endParaRPr kumimoji="0" lang="ru-RU" sz="3200" b="1" i="0" u="none" strike="noStrike" cap="all" normalizeH="0" baseline="0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dus\Desktop\Фотографии\IMG_2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0720" y="2996952"/>
            <a:ext cx="243001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9266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s\Desktop\Фотографии\MAY_7928.JPG"/>
          <p:cNvPicPr>
            <a:picLocks noChangeAspect="1" noChangeArrowheads="1"/>
          </p:cNvPicPr>
          <p:nvPr/>
        </p:nvPicPr>
        <p:blipFill>
          <a:blip r:embed="rId2" cstate="print"/>
          <a:srcRect t="-5" b="22142"/>
          <a:stretch>
            <a:fillRect/>
          </a:stretch>
        </p:blipFill>
        <p:spPr bwMode="auto">
          <a:xfrm>
            <a:off x="251520" y="1484784"/>
            <a:ext cx="419703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26064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номинация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«Мисс оригинальность - 2016»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2030"/>
            <a:ext cx="1800200" cy="11893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7984" y="1628800"/>
            <a:ext cx="4572000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Участие  в конкурсе «Мисс - Комус 2016 »  помогло мне достичь задуманных целей и стать более открытой и уверенной в себе! </a:t>
            </a:r>
          </a:p>
          <a:p>
            <a:pPr algn="ctr"/>
            <a:endParaRPr lang="en-US" b="1" cap="all" dirty="0" smtClean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Моя Мечта детства стать </a:t>
            </a:r>
            <a:r>
              <a:rPr lang="ru-RU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Королевой бала!</a:t>
            </a:r>
          </a:p>
          <a:p>
            <a:pPr algn="ctr"/>
            <a:r>
              <a:rPr lang="ru-RU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юбилейном конкурсе «Мисс - Комус 2018», темой которого является «Бал»,  моя мечта осуществится!</a:t>
            </a:r>
          </a:p>
          <a:p>
            <a:pPr algn="ctr"/>
            <a:r>
              <a:rPr lang="ru-RU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Позволит ощутить волшебную атмосферу «Бала», его красоту, утонченность и изящество! </a:t>
            </a:r>
            <a:endParaRPr lang="ru-RU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130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772400" cy="136207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празднике современного искусства  </a:t>
            </a:r>
            <a:r>
              <a:rPr lang="ru-RU" sz="28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«Мисс Комус – 2017» </a:t>
            </a:r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подарила зрителям вместе со своим ансамблем «Любава» шуточный танец  под названием </a:t>
            </a:r>
            <a:b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«финская полька» </a:t>
            </a:r>
            <a:endParaRPr lang="ru-RU" sz="2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3"/>
            <a:ext cx="58959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9110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729</TotalTime>
  <Words>436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Люблю путешествовать и увлекаюсь велоспортом!  </vt:lpstr>
      <vt:lpstr>Слайд 7</vt:lpstr>
      <vt:lpstr>Слайд 8</vt:lpstr>
      <vt:lpstr>на празднике современного искусства  «Мисс Комус – 2017» подарила зрителям вместе со своим ансамблем «Любава» шуточный танец  под названием  «финская полька»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красоты  Мисс Комус - 2018</dc:title>
  <dc:creator>Юлия</dc:creator>
  <cp:lastModifiedBy>dus</cp:lastModifiedBy>
  <cp:revision>81</cp:revision>
  <dcterms:created xsi:type="dcterms:W3CDTF">2018-02-06T18:46:38Z</dcterms:created>
  <dcterms:modified xsi:type="dcterms:W3CDTF">2018-02-08T07:53:04Z</dcterms:modified>
</cp:coreProperties>
</file>