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D30F-51F8-492E-ADBB-3C3979134F0C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DCF-A672-457F-AC59-70BF48DD1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82757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D30F-51F8-492E-ADBB-3C3979134F0C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DCF-A672-457F-AC59-70BF48DD1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02825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D30F-51F8-492E-ADBB-3C3979134F0C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DCF-A672-457F-AC59-70BF48DD1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49247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D30F-51F8-492E-ADBB-3C3979134F0C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DCF-A672-457F-AC59-70BF48DD1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5728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D30F-51F8-492E-ADBB-3C3979134F0C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DCF-A672-457F-AC59-70BF48DD1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0943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D30F-51F8-492E-ADBB-3C3979134F0C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DCF-A672-457F-AC59-70BF48DD1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0512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D30F-51F8-492E-ADBB-3C3979134F0C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DCF-A672-457F-AC59-70BF48DD1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58799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D30F-51F8-492E-ADBB-3C3979134F0C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DCF-A672-457F-AC59-70BF48DD1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0878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D30F-51F8-492E-ADBB-3C3979134F0C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DCF-A672-457F-AC59-70BF48DD1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2918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D30F-51F8-492E-ADBB-3C3979134F0C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DCF-A672-457F-AC59-70BF48DD1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38384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D30F-51F8-492E-ADBB-3C3979134F0C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5DCF-A672-457F-AC59-70BF48DD1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00946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1D30F-51F8-492E-ADBB-3C3979134F0C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D5DCF-A672-457F-AC59-70BF48DD1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9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0807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8926247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2754092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1574975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4650221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2982509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2633632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650602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5021222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4544525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SPecialiST RePack</Company>
  <PresentationFormat>Широкоэкранный</PresentationFormat>
  <Paragraphs>0</Paragraphs>
  <Slides>10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4">
      <vt:lpstr>Arial</vt:lpstr>
      <vt:lpstr>Calibri Light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473002</dc:creator>
  <cp:lastModifiedBy>473002</cp:lastModifiedBy>
  <cp:revision>1</cp:revision>
  <dcterms:created xsi:type="dcterms:W3CDTF">2022-01-30T17:23:09Z</dcterms:created>
  <dcterms:modified xsi:type="dcterms:W3CDTF">2022-01-31T06:04:46Z</dcterms:modified>
</cp:coreProperties>
</file>