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4F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8556" y="1771454"/>
            <a:ext cx="7010887" cy="789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59255" y="3721846"/>
            <a:ext cx="14969489" cy="414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Relationship Id="rId4" Type="http://schemas.openxmlformats.org/officeDocument/2006/relationships/image" Target="../media/image1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Relationship Id="rId9" Type="http://schemas.openxmlformats.org/officeDocument/2006/relationships/image" Target="../media/image27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38135"/>
            <a:ext cx="8194040" cy="8749030"/>
            <a:chOff x="0" y="1538135"/>
            <a:chExt cx="8194040" cy="8749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38136"/>
              <a:ext cx="8193511" cy="87488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699" y="1538135"/>
              <a:ext cx="6981825" cy="6981825"/>
            </a:xfrm>
            <a:custGeom>
              <a:avLst/>
              <a:gdLst/>
              <a:ahLst/>
              <a:cxnLst/>
              <a:rect l="l" t="t" r="r" b="b"/>
              <a:pathLst>
                <a:path w="6981825" h="6981825">
                  <a:moveTo>
                    <a:pt x="3490912" y="6981824"/>
                  </a:moveTo>
                  <a:lnTo>
                    <a:pt x="3442385" y="6981494"/>
                  </a:lnTo>
                  <a:lnTo>
                    <a:pt x="3394018" y="6980505"/>
                  </a:lnTo>
                  <a:lnTo>
                    <a:pt x="3345814" y="6978863"/>
                  </a:lnTo>
                  <a:lnTo>
                    <a:pt x="3297777" y="6976572"/>
                  </a:lnTo>
                  <a:lnTo>
                    <a:pt x="3249912" y="6973635"/>
                  </a:lnTo>
                  <a:lnTo>
                    <a:pt x="3202223" y="6970058"/>
                  </a:lnTo>
                  <a:lnTo>
                    <a:pt x="3154714" y="6965844"/>
                  </a:lnTo>
                  <a:lnTo>
                    <a:pt x="3107390" y="6960997"/>
                  </a:lnTo>
                  <a:lnTo>
                    <a:pt x="3060254" y="6955523"/>
                  </a:lnTo>
                  <a:lnTo>
                    <a:pt x="3013312" y="6949424"/>
                  </a:lnTo>
                  <a:lnTo>
                    <a:pt x="2966567" y="6942706"/>
                  </a:lnTo>
                  <a:lnTo>
                    <a:pt x="2920023" y="6935373"/>
                  </a:lnTo>
                  <a:lnTo>
                    <a:pt x="2873685" y="6927429"/>
                  </a:lnTo>
                  <a:lnTo>
                    <a:pt x="2827558" y="6918878"/>
                  </a:lnTo>
                  <a:lnTo>
                    <a:pt x="2781645" y="6909724"/>
                  </a:lnTo>
                  <a:lnTo>
                    <a:pt x="2735950" y="6899972"/>
                  </a:lnTo>
                  <a:lnTo>
                    <a:pt x="2690478" y="6889627"/>
                  </a:lnTo>
                  <a:lnTo>
                    <a:pt x="2645234" y="6878691"/>
                  </a:lnTo>
                  <a:lnTo>
                    <a:pt x="2600221" y="6867170"/>
                  </a:lnTo>
                  <a:lnTo>
                    <a:pt x="2555444" y="6855068"/>
                  </a:lnTo>
                  <a:lnTo>
                    <a:pt x="2510906" y="6842389"/>
                  </a:lnTo>
                  <a:lnTo>
                    <a:pt x="2466613" y="6829137"/>
                  </a:lnTo>
                  <a:lnTo>
                    <a:pt x="2422568" y="6815317"/>
                  </a:lnTo>
                  <a:lnTo>
                    <a:pt x="2378777" y="6800933"/>
                  </a:lnTo>
                  <a:lnTo>
                    <a:pt x="2335242" y="6785989"/>
                  </a:lnTo>
                  <a:lnTo>
                    <a:pt x="2291968" y="6770489"/>
                  </a:lnTo>
                  <a:lnTo>
                    <a:pt x="2248960" y="6754439"/>
                  </a:lnTo>
                  <a:lnTo>
                    <a:pt x="2206222" y="6737841"/>
                  </a:lnTo>
                  <a:lnTo>
                    <a:pt x="2163758" y="6720700"/>
                  </a:lnTo>
                  <a:lnTo>
                    <a:pt x="2121572" y="6703020"/>
                  </a:lnTo>
                  <a:lnTo>
                    <a:pt x="2079669" y="6684807"/>
                  </a:lnTo>
                  <a:lnTo>
                    <a:pt x="2038053" y="6666063"/>
                  </a:lnTo>
                  <a:lnTo>
                    <a:pt x="1996728" y="6646794"/>
                  </a:lnTo>
                  <a:lnTo>
                    <a:pt x="1955698" y="6627003"/>
                  </a:lnTo>
                  <a:lnTo>
                    <a:pt x="1914968" y="6606695"/>
                  </a:lnTo>
                  <a:lnTo>
                    <a:pt x="1874542" y="6585874"/>
                  </a:lnTo>
                  <a:lnTo>
                    <a:pt x="1834424" y="6564545"/>
                  </a:lnTo>
                  <a:lnTo>
                    <a:pt x="1794619" y="6542711"/>
                  </a:lnTo>
                  <a:lnTo>
                    <a:pt x="1755130" y="6520377"/>
                  </a:lnTo>
                  <a:lnTo>
                    <a:pt x="1715963" y="6497547"/>
                  </a:lnTo>
                  <a:lnTo>
                    <a:pt x="1677120" y="6474225"/>
                  </a:lnTo>
                  <a:lnTo>
                    <a:pt x="1638608" y="6450416"/>
                  </a:lnTo>
                  <a:lnTo>
                    <a:pt x="1600429" y="6426124"/>
                  </a:lnTo>
                  <a:lnTo>
                    <a:pt x="1562588" y="6401353"/>
                  </a:lnTo>
                  <a:lnTo>
                    <a:pt x="1525089" y="6376108"/>
                  </a:lnTo>
                  <a:lnTo>
                    <a:pt x="1487937" y="6350392"/>
                  </a:lnTo>
                  <a:lnTo>
                    <a:pt x="1451136" y="6324211"/>
                  </a:lnTo>
                  <a:lnTo>
                    <a:pt x="1414690" y="6297567"/>
                  </a:lnTo>
                  <a:lnTo>
                    <a:pt x="1378603" y="6270466"/>
                  </a:lnTo>
                  <a:lnTo>
                    <a:pt x="1342880" y="6242912"/>
                  </a:lnTo>
                  <a:lnTo>
                    <a:pt x="1307525" y="6214909"/>
                  </a:lnTo>
                  <a:lnTo>
                    <a:pt x="1272542" y="6186461"/>
                  </a:lnTo>
                  <a:lnTo>
                    <a:pt x="1237936" y="6157573"/>
                  </a:lnTo>
                  <a:lnTo>
                    <a:pt x="1203710" y="6128249"/>
                  </a:lnTo>
                  <a:lnTo>
                    <a:pt x="1169870" y="6098492"/>
                  </a:lnTo>
                  <a:lnTo>
                    <a:pt x="1136418" y="6068308"/>
                  </a:lnTo>
                  <a:lnTo>
                    <a:pt x="1103360" y="6037701"/>
                  </a:lnTo>
                  <a:lnTo>
                    <a:pt x="1070700" y="6006675"/>
                  </a:lnTo>
                  <a:lnTo>
                    <a:pt x="1038442" y="5975233"/>
                  </a:lnTo>
                  <a:lnTo>
                    <a:pt x="1006590" y="5943382"/>
                  </a:lnTo>
                  <a:lnTo>
                    <a:pt x="975149" y="5911124"/>
                  </a:lnTo>
                  <a:lnTo>
                    <a:pt x="944123" y="5878463"/>
                  </a:lnTo>
                  <a:lnTo>
                    <a:pt x="913515" y="5845405"/>
                  </a:lnTo>
                  <a:lnTo>
                    <a:pt x="883331" y="5811954"/>
                  </a:lnTo>
                  <a:lnTo>
                    <a:pt x="853575" y="5778113"/>
                  </a:lnTo>
                  <a:lnTo>
                    <a:pt x="824251" y="5743888"/>
                  </a:lnTo>
                  <a:lnTo>
                    <a:pt x="795362" y="5709281"/>
                  </a:lnTo>
                  <a:lnTo>
                    <a:pt x="766915" y="5674298"/>
                  </a:lnTo>
                  <a:lnTo>
                    <a:pt x="738911" y="5638943"/>
                  </a:lnTo>
                  <a:lnTo>
                    <a:pt x="711357" y="5603220"/>
                  </a:lnTo>
                  <a:lnTo>
                    <a:pt x="684256" y="5567134"/>
                  </a:lnTo>
                  <a:lnTo>
                    <a:pt x="657613" y="5530688"/>
                  </a:lnTo>
                  <a:lnTo>
                    <a:pt x="631431" y="5493887"/>
                  </a:lnTo>
                  <a:lnTo>
                    <a:pt x="605716" y="5456735"/>
                  </a:lnTo>
                  <a:lnTo>
                    <a:pt x="580470" y="5419236"/>
                  </a:lnTo>
                  <a:lnTo>
                    <a:pt x="555699" y="5381395"/>
                  </a:lnTo>
                  <a:lnTo>
                    <a:pt x="531407" y="5343216"/>
                  </a:lnTo>
                  <a:lnTo>
                    <a:pt x="507598" y="5304703"/>
                  </a:lnTo>
                  <a:lnTo>
                    <a:pt x="484277" y="5265861"/>
                  </a:lnTo>
                  <a:lnTo>
                    <a:pt x="461447" y="5226693"/>
                  </a:lnTo>
                  <a:lnTo>
                    <a:pt x="439113" y="5187205"/>
                  </a:lnTo>
                  <a:lnTo>
                    <a:pt x="417279" y="5147399"/>
                  </a:lnTo>
                  <a:lnTo>
                    <a:pt x="395949" y="5107281"/>
                  </a:lnTo>
                  <a:lnTo>
                    <a:pt x="375128" y="5066855"/>
                  </a:lnTo>
                  <a:lnTo>
                    <a:pt x="354820" y="5026125"/>
                  </a:lnTo>
                  <a:lnTo>
                    <a:pt x="335030" y="4985096"/>
                  </a:lnTo>
                  <a:lnTo>
                    <a:pt x="315760" y="4943771"/>
                  </a:lnTo>
                  <a:lnTo>
                    <a:pt x="297017" y="4902155"/>
                  </a:lnTo>
                  <a:lnTo>
                    <a:pt x="278803" y="4860251"/>
                  </a:lnTo>
                  <a:lnTo>
                    <a:pt x="261124" y="4818066"/>
                  </a:lnTo>
                  <a:lnTo>
                    <a:pt x="243983" y="4775602"/>
                  </a:lnTo>
                  <a:lnTo>
                    <a:pt x="227385" y="4732863"/>
                  </a:lnTo>
                  <a:lnTo>
                    <a:pt x="211334" y="4689855"/>
                  </a:lnTo>
                  <a:lnTo>
                    <a:pt x="195835" y="4646582"/>
                  </a:lnTo>
                  <a:lnTo>
                    <a:pt x="180891" y="4603047"/>
                  </a:lnTo>
                  <a:lnTo>
                    <a:pt x="166506" y="4559255"/>
                  </a:lnTo>
                  <a:lnTo>
                    <a:pt x="152686" y="4515211"/>
                  </a:lnTo>
                  <a:lnTo>
                    <a:pt x="139435" y="4470917"/>
                  </a:lnTo>
                  <a:lnTo>
                    <a:pt x="126756" y="4426380"/>
                  </a:lnTo>
                  <a:lnTo>
                    <a:pt x="114654" y="4381603"/>
                  </a:lnTo>
                  <a:lnTo>
                    <a:pt x="103133" y="4336590"/>
                  </a:lnTo>
                  <a:lnTo>
                    <a:pt x="92197" y="4291345"/>
                  </a:lnTo>
                  <a:lnTo>
                    <a:pt x="81851" y="4245873"/>
                  </a:lnTo>
                  <a:lnTo>
                    <a:pt x="72100" y="4200179"/>
                  </a:lnTo>
                  <a:lnTo>
                    <a:pt x="62946" y="4154266"/>
                  </a:lnTo>
                  <a:lnTo>
                    <a:pt x="54395" y="4108138"/>
                  </a:lnTo>
                  <a:lnTo>
                    <a:pt x="46451" y="4061800"/>
                  </a:lnTo>
                  <a:lnTo>
                    <a:pt x="39117" y="4015257"/>
                  </a:lnTo>
                  <a:lnTo>
                    <a:pt x="32399" y="3968512"/>
                  </a:lnTo>
                  <a:lnTo>
                    <a:pt x="26301" y="3921569"/>
                  </a:lnTo>
                  <a:lnTo>
                    <a:pt x="20826" y="3874434"/>
                  </a:lnTo>
                  <a:lnTo>
                    <a:pt x="15980" y="3827110"/>
                  </a:lnTo>
                  <a:lnTo>
                    <a:pt x="11766" y="3779601"/>
                  </a:lnTo>
                  <a:lnTo>
                    <a:pt x="8188" y="3731912"/>
                  </a:lnTo>
                  <a:lnTo>
                    <a:pt x="5252" y="3684047"/>
                  </a:lnTo>
                  <a:lnTo>
                    <a:pt x="2960" y="3636010"/>
                  </a:lnTo>
                  <a:lnTo>
                    <a:pt x="1318" y="3587806"/>
                  </a:lnTo>
                  <a:lnTo>
                    <a:pt x="330" y="3539438"/>
                  </a:lnTo>
                  <a:lnTo>
                    <a:pt x="0" y="3490912"/>
                  </a:lnTo>
                  <a:lnTo>
                    <a:pt x="330" y="3442385"/>
                  </a:lnTo>
                  <a:lnTo>
                    <a:pt x="1318" y="3394018"/>
                  </a:lnTo>
                  <a:lnTo>
                    <a:pt x="2960" y="3345814"/>
                  </a:lnTo>
                  <a:lnTo>
                    <a:pt x="5252" y="3297777"/>
                  </a:lnTo>
                  <a:lnTo>
                    <a:pt x="8188" y="3249912"/>
                  </a:lnTo>
                  <a:lnTo>
                    <a:pt x="11766" y="3202223"/>
                  </a:lnTo>
                  <a:lnTo>
                    <a:pt x="15980" y="3154714"/>
                  </a:lnTo>
                  <a:lnTo>
                    <a:pt x="20826" y="3107390"/>
                  </a:lnTo>
                  <a:lnTo>
                    <a:pt x="26301" y="3060254"/>
                  </a:lnTo>
                  <a:lnTo>
                    <a:pt x="32399" y="3013312"/>
                  </a:lnTo>
                  <a:lnTo>
                    <a:pt x="39117" y="2966567"/>
                  </a:lnTo>
                  <a:lnTo>
                    <a:pt x="46451" y="2920023"/>
                  </a:lnTo>
                  <a:lnTo>
                    <a:pt x="54395" y="2873685"/>
                  </a:lnTo>
                  <a:lnTo>
                    <a:pt x="62946" y="2827558"/>
                  </a:lnTo>
                  <a:lnTo>
                    <a:pt x="72100" y="2781645"/>
                  </a:lnTo>
                  <a:lnTo>
                    <a:pt x="81851" y="2735950"/>
                  </a:lnTo>
                  <a:lnTo>
                    <a:pt x="92197" y="2690478"/>
                  </a:lnTo>
                  <a:lnTo>
                    <a:pt x="103133" y="2645234"/>
                  </a:lnTo>
                  <a:lnTo>
                    <a:pt x="114654" y="2600221"/>
                  </a:lnTo>
                  <a:lnTo>
                    <a:pt x="126756" y="2555444"/>
                  </a:lnTo>
                  <a:lnTo>
                    <a:pt x="139435" y="2510906"/>
                  </a:lnTo>
                  <a:lnTo>
                    <a:pt x="152686" y="2466613"/>
                  </a:lnTo>
                  <a:lnTo>
                    <a:pt x="166506" y="2422568"/>
                  </a:lnTo>
                  <a:lnTo>
                    <a:pt x="180891" y="2378777"/>
                  </a:lnTo>
                  <a:lnTo>
                    <a:pt x="195835" y="2335242"/>
                  </a:lnTo>
                  <a:lnTo>
                    <a:pt x="211334" y="2291968"/>
                  </a:lnTo>
                  <a:lnTo>
                    <a:pt x="227385" y="2248960"/>
                  </a:lnTo>
                  <a:lnTo>
                    <a:pt x="243983" y="2206222"/>
                  </a:lnTo>
                  <a:lnTo>
                    <a:pt x="261124" y="2163758"/>
                  </a:lnTo>
                  <a:lnTo>
                    <a:pt x="278803" y="2121572"/>
                  </a:lnTo>
                  <a:lnTo>
                    <a:pt x="297017" y="2079669"/>
                  </a:lnTo>
                  <a:lnTo>
                    <a:pt x="315760" y="2038053"/>
                  </a:lnTo>
                  <a:lnTo>
                    <a:pt x="335030" y="1996728"/>
                  </a:lnTo>
                  <a:lnTo>
                    <a:pt x="354820" y="1955698"/>
                  </a:lnTo>
                  <a:lnTo>
                    <a:pt x="375128" y="1914968"/>
                  </a:lnTo>
                  <a:lnTo>
                    <a:pt x="395949" y="1874542"/>
                  </a:lnTo>
                  <a:lnTo>
                    <a:pt x="417279" y="1834424"/>
                  </a:lnTo>
                  <a:lnTo>
                    <a:pt x="439113" y="1794619"/>
                  </a:lnTo>
                  <a:lnTo>
                    <a:pt x="461447" y="1755130"/>
                  </a:lnTo>
                  <a:lnTo>
                    <a:pt x="484277" y="1715963"/>
                  </a:lnTo>
                  <a:lnTo>
                    <a:pt x="507598" y="1677120"/>
                  </a:lnTo>
                  <a:lnTo>
                    <a:pt x="531407" y="1638608"/>
                  </a:lnTo>
                  <a:lnTo>
                    <a:pt x="555699" y="1600429"/>
                  </a:lnTo>
                  <a:lnTo>
                    <a:pt x="580470" y="1562588"/>
                  </a:lnTo>
                  <a:lnTo>
                    <a:pt x="605716" y="1525089"/>
                  </a:lnTo>
                  <a:lnTo>
                    <a:pt x="631431" y="1487937"/>
                  </a:lnTo>
                  <a:lnTo>
                    <a:pt x="657613" y="1451136"/>
                  </a:lnTo>
                  <a:lnTo>
                    <a:pt x="684256" y="1414690"/>
                  </a:lnTo>
                  <a:lnTo>
                    <a:pt x="711357" y="1378603"/>
                  </a:lnTo>
                  <a:lnTo>
                    <a:pt x="738911" y="1342880"/>
                  </a:lnTo>
                  <a:lnTo>
                    <a:pt x="766915" y="1307525"/>
                  </a:lnTo>
                  <a:lnTo>
                    <a:pt x="795362" y="1272542"/>
                  </a:lnTo>
                  <a:lnTo>
                    <a:pt x="824251" y="1237936"/>
                  </a:lnTo>
                  <a:lnTo>
                    <a:pt x="853575" y="1203710"/>
                  </a:lnTo>
                  <a:lnTo>
                    <a:pt x="883331" y="1169870"/>
                  </a:lnTo>
                  <a:lnTo>
                    <a:pt x="913515" y="1136418"/>
                  </a:lnTo>
                  <a:lnTo>
                    <a:pt x="944123" y="1103360"/>
                  </a:lnTo>
                  <a:lnTo>
                    <a:pt x="975149" y="1070700"/>
                  </a:lnTo>
                  <a:lnTo>
                    <a:pt x="1006590" y="1038442"/>
                  </a:lnTo>
                  <a:lnTo>
                    <a:pt x="1038442" y="1006590"/>
                  </a:lnTo>
                  <a:lnTo>
                    <a:pt x="1070700" y="975149"/>
                  </a:lnTo>
                  <a:lnTo>
                    <a:pt x="1103360" y="944123"/>
                  </a:lnTo>
                  <a:lnTo>
                    <a:pt x="1136418" y="913515"/>
                  </a:lnTo>
                  <a:lnTo>
                    <a:pt x="1169870" y="883331"/>
                  </a:lnTo>
                  <a:lnTo>
                    <a:pt x="1203710" y="853575"/>
                  </a:lnTo>
                  <a:lnTo>
                    <a:pt x="1237936" y="824251"/>
                  </a:lnTo>
                  <a:lnTo>
                    <a:pt x="1272542" y="795362"/>
                  </a:lnTo>
                  <a:lnTo>
                    <a:pt x="1307525" y="766915"/>
                  </a:lnTo>
                  <a:lnTo>
                    <a:pt x="1342880" y="738911"/>
                  </a:lnTo>
                  <a:lnTo>
                    <a:pt x="1378603" y="711357"/>
                  </a:lnTo>
                  <a:lnTo>
                    <a:pt x="1414690" y="684256"/>
                  </a:lnTo>
                  <a:lnTo>
                    <a:pt x="1451136" y="657613"/>
                  </a:lnTo>
                  <a:lnTo>
                    <a:pt x="1487937" y="631431"/>
                  </a:lnTo>
                  <a:lnTo>
                    <a:pt x="1525089" y="605716"/>
                  </a:lnTo>
                  <a:lnTo>
                    <a:pt x="1562588" y="580470"/>
                  </a:lnTo>
                  <a:lnTo>
                    <a:pt x="1600429" y="555699"/>
                  </a:lnTo>
                  <a:lnTo>
                    <a:pt x="1638608" y="531407"/>
                  </a:lnTo>
                  <a:lnTo>
                    <a:pt x="1677120" y="507598"/>
                  </a:lnTo>
                  <a:lnTo>
                    <a:pt x="1715963" y="484277"/>
                  </a:lnTo>
                  <a:lnTo>
                    <a:pt x="1755130" y="461447"/>
                  </a:lnTo>
                  <a:lnTo>
                    <a:pt x="1794619" y="439113"/>
                  </a:lnTo>
                  <a:lnTo>
                    <a:pt x="1834424" y="417279"/>
                  </a:lnTo>
                  <a:lnTo>
                    <a:pt x="1874542" y="395949"/>
                  </a:lnTo>
                  <a:lnTo>
                    <a:pt x="1914968" y="375128"/>
                  </a:lnTo>
                  <a:lnTo>
                    <a:pt x="1955698" y="354820"/>
                  </a:lnTo>
                  <a:lnTo>
                    <a:pt x="1996728" y="335030"/>
                  </a:lnTo>
                  <a:lnTo>
                    <a:pt x="2038053" y="315760"/>
                  </a:lnTo>
                  <a:lnTo>
                    <a:pt x="2079669" y="297017"/>
                  </a:lnTo>
                  <a:lnTo>
                    <a:pt x="2121572" y="278803"/>
                  </a:lnTo>
                  <a:lnTo>
                    <a:pt x="2163758" y="261124"/>
                  </a:lnTo>
                  <a:lnTo>
                    <a:pt x="2206222" y="243983"/>
                  </a:lnTo>
                  <a:lnTo>
                    <a:pt x="2248960" y="227385"/>
                  </a:lnTo>
                  <a:lnTo>
                    <a:pt x="2291968" y="211334"/>
                  </a:lnTo>
                  <a:lnTo>
                    <a:pt x="2335242" y="195835"/>
                  </a:lnTo>
                  <a:lnTo>
                    <a:pt x="2378777" y="180891"/>
                  </a:lnTo>
                  <a:lnTo>
                    <a:pt x="2422568" y="166506"/>
                  </a:lnTo>
                  <a:lnTo>
                    <a:pt x="2466613" y="152686"/>
                  </a:lnTo>
                  <a:lnTo>
                    <a:pt x="2510906" y="139435"/>
                  </a:lnTo>
                  <a:lnTo>
                    <a:pt x="2555444" y="126756"/>
                  </a:lnTo>
                  <a:lnTo>
                    <a:pt x="2600221" y="114654"/>
                  </a:lnTo>
                  <a:lnTo>
                    <a:pt x="2645234" y="103133"/>
                  </a:lnTo>
                  <a:lnTo>
                    <a:pt x="2690478" y="92197"/>
                  </a:lnTo>
                  <a:lnTo>
                    <a:pt x="2735950" y="81851"/>
                  </a:lnTo>
                  <a:lnTo>
                    <a:pt x="2781645" y="72100"/>
                  </a:lnTo>
                  <a:lnTo>
                    <a:pt x="2827558" y="62946"/>
                  </a:lnTo>
                  <a:lnTo>
                    <a:pt x="2873685" y="54395"/>
                  </a:lnTo>
                  <a:lnTo>
                    <a:pt x="2920023" y="46451"/>
                  </a:lnTo>
                  <a:lnTo>
                    <a:pt x="2966567" y="39117"/>
                  </a:lnTo>
                  <a:lnTo>
                    <a:pt x="3013312" y="32399"/>
                  </a:lnTo>
                  <a:lnTo>
                    <a:pt x="3060254" y="26301"/>
                  </a:lnTo>
                  <a:lnTo>
                    <a:pt x="3107390" y="20826"/>
                  </a:lnTo>
                  <a:lnTo>
                    <a:pt x="3154714" y="15980"/>
                  </a:lnTo>
                  <a:lnTo>
                    <a:pt x="3202223" y="11766"/>
                  </a:lnTo>
                  <a:lnTo>
                    <a:pt x="3249912" y="8188"/>
                  </a:lnTo>
                  <a:lnTo>
                    <a:pt x="3297777" y="5252"/>
                  </a:lnTo>
                  <a:lnTo>
                    <a:pt x="3345814" y="2960"/>
                  </a:lnTo>
                  <a:lnTo>
                    <a:pt x="3394018" y="1318"/>
                  </a:lnTo>
                  <a:lnTo>
                    <a:pt x="3442385" y="330"/>
                  </a:lnTo>
                  <a:lnTo>
                    <a:pt x="3490912" y="0"/>
                  </a:lnTo>
                  <a:lnTo>
                    <a:pt x="3539438" y="330"/>
                  </a:lnTo>
                  <a:lnTo>
                    <a:pt x="3587806" y="1318"/>
                  </a:lnTo>
                  <a:lnTo>
                    <a:pt x="3636010" y="2960"/>
                  </a:lnTo>
                  <a:lnTo>
                    <a:pt x="3684047" y="5252"/>
                  </a:lnTo>
                  <a:lnTo>
                    <a:pt x="3731912" y="8188"/>
                  </a:lnTo>
                  <a:lnTo>
                    <a:pt x="3779601" y="11766"/>
                  </a:lnTo>
                  <a:lnTo>
                    <a:pt x="3827110" y="15980"/>
                  </a:lnTo>
                  <a:lnTo>
                    <a:pt x="3874434" y="20826"/>
                  </a:lnTo>
                  <a:lnTo>
                    <a:pt x="3921569" y="26301"/>
                  </a:lnTo>
                  <a:lnTo>
                    <a:pt x="3968512" y="32399"/>
                  </a:lnTo>
                  <a:lnTo>
                    <a:pt x="4015257" y="39117"/>
                  </a:lnTo>
                  <a:lnTo>
                    <a:pt x="4061800" y="46451"/>
                  </a:lnTo>
                  <a:lnTo>
                    <a:pt x="4108138" y="54395"/>
                  </a:lnTo>
                  <a:lnTo>
                    <a:pt x="4154266" y="62946"/>
                  </a:lnTo>
                  <a:lnTo>
                    <a:pt x="4200179" y="72100"/>
                  </a:lnTo>
                  <a:lnTo>
                    <a:pt x="4245873" y="81851"/>
                  </a:lnTo>
                  <a:lnTo>
                    <a:pt x="4291345" y="92197"/>
                  </a:lnTo>
                  <a:lnTo>
                    <a:pt x="4336590" y="103133"/>
                  </a:lnTo>
                  <a:lnTo>
                    <a:pt x="4381603" y="114654"/>
                  </a:lnTo>
                  <a:lnTo>
                    <a:pt x="4426380" y="126756"/>
                  </a:lnTo>
                  <a:lnTo>
                    <a:pt x="4470917" y="139435"/>
                  </a:lnTo>
                  <a:lnTo>
                    <a:pt x="4515211" y="152686"/>
                  </a:lnTo>
                  <a:lnTo>
                    <a:pt x="4559255" y="166506"/>
                  </a:lnTo>
                  <a:lnTo>
                    <a:pt x="4603047" y="180891"/>
                  </a:lnTo>
                  <a:lnTo>
                    <a:pt x="4646582" y="195835"/>
                  </a:lnTo>
                  <a:lnTo>
                    <a:pt x="4689855" y="211334"/>
                  </a:lnTo>
                  <a:lnTo>
                    <a:pt x="4732863" y="227385"/>
                  </a:lnTo>
                  <a:lnTo>
                    <a:pt x="4775602" y="243983"/>
                  </a:lnTo>
                  <a:lnTo>
                    <a:pt x="4818066" y="261124"/>
                  </a:lnTo>
                  <a:lnTo>
                    <a:pt x="4860251" y="278803"/>
                  </a:lnTo>
                  <a:lnTo>
                    <a:pt x="4902155" y="297017"/>
                  </a:lnTo>
                  <a:lnTo>
                    <a:pt x="4943771" y="315760"/>
                  </a:lnTo>
                  <a:lnTo>
                    <a:pt x="4985096" y="335030"/>
                  </a:lnTo>
                  <a:lnTo>
                    <a:pt x="5026125" y="354820"/>
                  </a:lnTo>
                  <a:lnTo>
                    <a:pt x="5066855" y="375128"/>
                  </a:lnTo>
                  <a:lnTo>
                    <a:pt x="5107281" y="395949"/>
                  </a:lnTo>
                  <a:lnTo>
                    <a:pt x="5147399" y="417279"/>
                  </a:lnTo>
                  <a:lnTo>
                    <a:pt x="5187205" y="439113"/>
                  </a:lnTo>
                  <a:lnTo>
                    <a:pt x="5226693" y="461447"/>
                  </a:lnTo>
                  <a:lnTo>
                    <a:pt x="5265861" y="484277"/>
                  </a:lnTo>
                  <a:lnTo>
                    <a:pt x="5304703" y="507598"/>
                  </a:lnTo>
                  <a:lnTo>
                    <a:pt x="5343216" y="531407"/>
                  </a:lnTo>
                  <a:lnTo>
                    <a:pt x="5381395" y="555699"/>
                  </a:lnTo>
                  <a:lnTo>
                    <a:pt x="5419236" y="580470"/>
                  </a:lnTo>
                  <a:lnTo>
                    <a:pt x="5456735" y="605716"/>
                  </a:lnTo>
                  <a:lnTo>
                    <a:pt x="5493887" y="631431"/>
                  </a:lnTo>
                  <a:lnTo>
                    <a:pt x="5530688" y="657613"/>
                  </a:lnTo>
                  <a:lnTo>
                    <a:pt x="5567134" y="684256"/>
                  </a:lnTo>
                  <a:lnTo>
                    <a:pt x="5603220" y="711357"/>
                  </a:lnTo>
                  <a:lnTo>
                    <a:pt x="5638943" y="738911"/>
                  </a:lnTo>
                  <a:lnTo>
                    <a:pt x="5674298" y="766915"/>
                  </a:lnTo>
                  <a:lnTo>
                    <a:pt x="5709281" y="795362"/>
                  </a:lnTo>
                  <a:lnTo>
                    <a:pt x="5743888" y="824251"/>
                  </a:lnTo>
                  <a:lnTo>
                    <a:pt x="5778113" y="853575"/>
                  </a:lnTo>
                  <a:lnTo>
                    <a:pt x="5811954" y="883331"/>
                  </a:lnTo>
                  <a:lnTo>
                    <a:pt x="5845405" y="913515"/>
                  </a:lnTo>
                  <a:lnTo>
                    <a:pt x="5878463" y="944123"/>
                  </a:lnTo>
                  <a:lnTo>
                    <a:pt x="5911124" y="975149"/>
                  </a:lnTo>
                  <a:lnTo>
                    <a:pt x="5943382" y="1006590"/>
                  </a:lnTo>
                  <a:lnTo>
                    <a:pt x="5975233" y="1038442"/>
                  </a:lnTo>
                  <a:lnTo>
                    <a:pt x="6006675" y="1070700"/>
                  </a:lnTo>
                  <a:lnTo>
                    <a:pt x="6037701" y="1103360"/>
                  </a:lnTo>
                  <a:lnTo>
                    <a:pt x="6068308" y="1136418"/>
                  </a:lnTo>
                  <a:lnTo>
                    <a:pt x="6098492" y="1169870"/>
                  </a:lnTo>
                  <a:lnTo>
                    <a:pt x="6128249" y="1203710"/>
                  </a:lnTo>
                  <a:lnTo>
                    <a:pt x="6157573" y="1237936"/>
                  </a:lnTo>
                  <a:lnTo>
                    <a:pt x="6186461" y="1272542"/>
                  </a:lnTo>
                  <a:lnTo>
                    <a:pt x="6214909" y="1307525"/>
                  </a:lnTo>
                  <a:lnTo>
                    <a:pt x="6242912" y="1342880"/>
                  </a:lnTo>
                  <a:lnTo>
                    <a:pt x="6270466" y="1378603"/>
                  </a:lnTo>
                  <a:lnTo>
                    <a:pt x="6297567" y="1414690"/>
                  </a:lnTo>
                  <a:lnTo>
                    <a:pt x="6324211" y="1451136"/>
                  </a:lnTo>
                  <a:lnTo>
                    <a:pt x="6350392" y="1487937"/>
                  </a:lnTo>
                  <a:lnTo>
                    <a:pt x="6376108" y="1525089"/>
                  </a:lnTo>
                  <a:lnTo>
                    <a:pt x="6401353" y="1562588"/>
                  </a:lnTo>
                  <a:lnTo>
                    <a:pt x="6426124" y="1600429"/>
                  </a:lnTo>
                  <a:lnTo>
                    <a:pt x="6450416" y="1638608"/>
                  </a:lnTo>
                  <a:lnTo>
                    <a:pt x="6474225" y="1677120"/>
                  </a:lnTo>
                  <a:lnTo>
                    <a:pt x="6497547" y="1715963"/>
                  </a:lnTo>
                  <a:lnTo>
                    <a:pt x="6520377" y="1755130"/>
                  </a:lnTo>
                  <a:lnTo>
                    <a:pt x="6542711" y="1794619"/>
                  </a:lnTo>
                  <a:lnTo>
                    <a:pt x="6564545" y="1834424"/>
                  </a:lnTo>
                  <a:lnTo>
                    <a:pt x="6585874" y="1874542"/>
                  </a:lnTo>
                  <a:lnTo>
                    <a:pt x="6606695" y="1914968"/>
                  </a:lnTo>
                  <a:lnTo>
                    <a:pt x="6627003" y="1955698"/>
                  </a:lnTo>
                  <a:lnTo>
                    <a:pt x="6646794" y="1996728"/>
                  </a:lnTo>
                  <a:lnTo>
                    <a:pt x="6666063" y="2038053"/>
                  </a:lnTo>
                  <a:lnTo>
                    <a:pt x="6684807" y="2079669"/>
                  </a:lnTo>
                  <a:lnTo>
                    <a:pt x="6703020" y="2121572"/>
                  </a:lnTo>
                  <a:lnTo>
                    <a:pt x="6720700" y="2163758"/>
                  </a:lnTo>
                  <a:lnTo>
                    <a:pt x="6737841" y="2206222"/>
                  </a:lnTo>
                  <a:lnTo>
                    <a:pt x="6754439" y="2248960"/>
                  </a:lnTo>
                  <a:lnTo>
                    <a:pt x="6770489" y="2291968"/>
                  </a:lnTo>
                  <a:lnTo>
                    <a:pt x="6785989" y="2335242"/>
                  </a:lnTo>
                  <a:lnTo>
                    <a:pt x="6800933" y="2378777"/>
                  </a:lnTo>
                  <a:lnTo>
                    <a:pt x="6815317" y="2422568"/>
                  </a:lnTo>
                  <a:lnTo>
                    <a:pt x="6829137" y="2466613"/>
                  </a:lnTo>
                  <a:lnTo>
                    <a:pt x="6842389" y="2510906"/>
                  </a:lnTo>
                  <a:lnTo>
                    <a:pt x="6855068" y="2555444"/>
                  </a:lnTo>
                  <a:lnTo>
                    <a:pt x="6867170" y="2600221"/>
                  </a:lnTo>
                  <a:lnTo>
                    <a:pt x="6878691" y="2645234"/>
                  </a:lnTo>
                  <a:lnTo>
                    <a:pt x="6889627" y="2690478"/>
                  </a:lnTo>
                  <a:lnTo>
                    <a:pt x="6899972" y="2735950"/>
                  </a:lnTo>
                  <a:lnTo>
                    <a:pt x="6909724" y="2781645"/>
                  </a:lnTo>
                  <a:lnTo>
                    <a:pt x="6918878" y="2827558"/>
                  </a:lnTo>
                  <a:lnTo>
                    <a:pt x="6927429" y="2873685"/>
                  </a:lnTo>
                  <a:lnTo>
                    <a:pt x="6935373" y="2920023"/>
                  </a:lnTo>
                  <a:lnTo>
                    <a:pt x="6942706" y="2966567"/>
                  </a:lnTo>
                  <a:lnTo>
                    <a:pt x="6949424" y="3013312"/>
                  </a:lnTo>
                  <a:lnTo>
                    <a:pt x="6955523" y="3060254"/>
                  </a:lnTo>
                  <a:lnTo>
                    <a:pt x="6960997" y="3107390"/>
                  </a:lnTo>
                  <a:lnTo>
                    <a:pt x="6965844" y="3154714"/>
                  </a:lnTo>
                  <a:lnTo>
                    <a:pt x="6970058" y="3202223"/>
                  </a:lnTo>
                  <a:lnTo>
                    <a:pt x="6973635" y="3249912"/>
                  </a:lnTo>
                  <a:lnTo>
                    <a:pt x="6976572" y="3297777"/>
                  </a:lnTo>
                  <a:lnTo>
                    <a:pt x="6978863" y="3345814"/>
                  </a:lnTo>
                  <a:lnTo>
                    <a:pt x="6980505" y="3394018"/>
                  </a:lnTo>
                  <a:lnTo>
                    <a:pt x="6981494" y="3442385"/>
                  </a:lnTo>
                  <a:lnTo>
                    <a:pt x="6981824" y="3490912"/>
                  </a:lnTo>
                  <a:lnTo>
                    <a:pt x="6981494" y="3539438"/>
                  </a:lnTo>
                  <a:lnTo>
                    <a:pt x="6980505" y="3587806"/>
                  </a:lnTo>
                  <a:lnTo>
                    <a:pt x="6978863" y="3636010"/>
                  </a:lnTo>
                  <a:lnTo>
                    <a:pt x="6976572" y="3684047"/>
                  </a:lnTo>
                  <a:lnTo>
                    <a:pt x="6973635" y="3731912"/>
                  </a:lnTo>
                  <a:lnTo>
                    <a:pt x="6970058" y="3779601"/>
                  </a:lnTo>
                  <a:lnTo>
                    <a:pt x="6965844" y="3827110"/>
                  </a:lnTo>
                  <a:lnTo>
                    <a:pt x="6960997" y="3874434"/>
                  </a:lnTo>
                  <a:lnTo>
                    <a:pt x="6955523" y="3921569"/>
                  </a:lnTo>
                  <a:lnTo>
                    <a:pt x="6949424" y="3968512"/>
                  </a:lnTo>
                  <a:lnTo>
                    <a:pt x="6942706" y="4015257"/>
                  </a:lnTo>
                  <a:lnTo>
                    <a:pt x="6935373" y="4061800"/>
                  </a:lnTo>
                  <a:lnTo>
                    <a:pt x="6927429" y="4108138"/>
                  </a:lnTo>
                  <a:lnTo>
                    <a:pt x="6918878" y="4154266"/>
                  </a:lnTo>
                  <a:lnTo>
                    <a:pt x="6909724" y="4200179"/>
                  </a:lnTo>
                  <a:lnTo>
                    <a:pt x="6899972" y="4245873"/>
                  </a:lnTo>
                  <a:lnTo>
                    <a:pt x="6889627" y="4291345"/>
                  </a:lnTo>
                  <a:lnTo>
                    <a:pt x="6878691" y="4336590"/>
                  </a:lnTo>
                  <a:lnTo>
                    <a:pt x="6867170" y="4381603"/>
                  </a:lnTo>
                  <a:lnTo>
                    <a:pt x="6855068" y="4426380"/>
                  </a:lnTo>
                  <a:lnTo>
                    <a:pt x="6842389" y="4470917"/>
                  </a:lnTo>
                  <a:lnTo>
                    <a:pt x="6829137" y="4515211"/>
                  </a:lnTo>
                  <a:lnTo>
                    <a:pt x="6815317" y="4559255"/>
                  </a:lnTo>
                  <a:lnTo>
                    <a:pt x="6800933" y="4603047"/>
                  </a:lnTo>
                  <a:lnTo>
                    <a:pt x="6785989" y="4646582"/>
                  </a:lnTo>
                  <a:lnTo>
                    <a:pt x="6770489" y="4689855"/>
                  </a:lnTo>
                  <a:lnTo>
                    <a:pt x="6754439" y="4732863"/>
                  </a:lnTo>
                  <a:lnTo>
                    <a:pt x="6737841" y="4775602"/>
                  </a:lnTo>
                  <a:lnTo>
                    <a:pt x="6720700" y="4818066"/>
                  </a:lnTo>
                  <a:lnTo>
                    <a:pt x="6703020" y="4860251"/>
                  </a:lnTo>
                  <a:lnTo>
                    <a:pt x="6684807" y="4902155"/>
                  </a:lnTo>
                  <a:lnTo>
                    <a:pt x="6666063" y="4943771"/>
                  </a:lnTo>
                  <a:lnTo>
                    <a:pt x="6646794" y="4985096"/>
                  </a:lnTo>
                  <a:lnTo>
                    <a:pt x="6627003" y="5026125"/>
                  </a:lnTo>
                  <a:lnTo>
                    <a:pt x="6606695" y="5066855"/>
                  </a:lnTo>
                  <a:lnTo>
                    <a:pt x="6585874" y="5107281"/>
                  </a:lnTo>
                  <a:lnTo>
                    <a:pt x="6564545" y="5147399"/>
                  </a:lnTo>
                  <a:lnTo>
                    <a:pt x="6542711" y="5187205"/>
                  </a:lnTo>
                  <a:lnTo>
                    <a:pt x="6520377" y="5226693"/>
                  </a:lnTo>
                  <a:lnTo>
                    <a:pt x="6497547" y="5265861"/>
                  </a:lnTo>
                  <a:lnTo>
                    <a:pt x="6474225" y="5304703"/>
                  </a:lnTo>
                  <a:lnTo>
                    <a:pt x="6450416" y="5343216"/>
                  </a:lnTo>
                  <a:lnTo>
                    <a:pt x="6426124" y="5381395"/>
                  </a:lnTo>
                  <a:lnTo>
                    <a:pt x="6401353" y="5419236"/>
                  </a:lnTo>
                  <a:lnTo>
                    <a:pt x="6376108" y="5456735"/>
                  </a:lnTo>
                  <a:lnTo>
                    <a:pt x="6350392" y="5493887"/>
                  </a:lnTo>
                  <a:lnTo>
                    <a:pt x="6324211" y="5530688"/>
                  </a:lnTo>
                  <a:lnTo>
                    <a:pt x="6297567" y="5567134"/>
                  </a:lnTo>
                  <a:lnTo>
                    <a:pt x="6270466" y="5603220"/>
                  </a:lnTo>
                  <a:lnTo>
                    <a:pt x="6242912" y="5638943"/>
                  </a:lnTo>
                  <a:lnTo>
                    <a:pt x="6214909" y="5674298"/>
                  </a:lnTo>
                  <a:lnTo>
                    <a:pt x="6186461" y="5709281"/>
                  </a:lnTo>
                  <a:lnTo>
                    <a:pt x="6157573" y="5743888"/>
                  </a:lnTo>
                  <a:lnTo>
                    <a:pt x="6128249" y="5778113"/>
                  </a:lnTo>
                  <a:lnTo>
                    <a:pt x="6098492" y="5811954"/>
                  </a:lnTo>
                  <a:lnTo>
                    <a:pt x="6068308" y="5845405"/>
                  </a:lnTo>
                  <a:lnTo>
                    <a:pt x="6037701" y="5878463"/>
                  </a:lnTo>
                  <a:lnTo>
                    <a:pt x="6006675" y="5911124"/>
                  </a:lnTo>
                  <a:lnTo>
                    <a:pt x="5975233" y="5943382"/>
                  </a:lnTo>
                  <a:lnTo>
                    <a:pt x="5943382" y="5975233"/>
                  </a:lnTo>
                  <a:lnTo>
                    <a:pt x="5911124" y="6006675"/>
                  </a:lnTo>
                  <a:lnTo>
                    <a:pt x="5878463" y="6037701"/>
                  </a:lnTo>
                  <a:lnTo>
                    <a:pt x="5845405" y="6068308"/>
                  </a:lnTo>
                  <a:lnTo>
                    <a:pt x="5811954" y="6098492"/>
                  </a:lnTo>
                  <a:lnTo>
                    <a:pt x="5778113" y="6128249"/>
                  </a:lnTo>
                  <a:lnTo>
                    <a:pt x="5743888" y="6157573"/>
                  </a:lnTo>
                  <a:lnTo>
                    <a:pt x="5709281" y="6186461"/>
                  </a:lnTo>
                  <a:lnTo>
                    <a:pt x="5674298" y="6214909"/>
                  </a:lnTo>
                  <a:lnTo>
                    <a:pt x="5638943" y="6242912"/>
                  </a:lnTo>
                  <a:lnTo>
                    <a:pt x="5603220" y="6270466"/>
                  </a:lnTo>
                  <a:lnTo>
                    <a:pt x="5567134" y="6297567"/>
                  </a:lnTo>
                  <a:lnTo>
                    <a:pt x="5530688" y="6324211"/>
                  </a:lnTo>
                  <a:lnTo>
                    <a:pt x="5493887" y="6350392"/>
                  </a:lnTo>
                  <a:lnTo>
                    <a:pt x="5456735" y="6376108"/>
                  </a:lnTo>
                  <a:lnTo>
                    <a:pt x="5419236" y="6401353"/>
                  </a:lnTo>
                  <a:lnTo>
                    <a:pt x="5381395" y="6426124"/>
                  </a:lnTo>
                  <a:lnTo>
                    <a:pt x="5343216" y="6450416"/>
                  </a:lnTo>
                  <a:lnTo>
                    <a:pt x="5304703" y="6474225"/>
                  </a:lnTo>
                  <a:lnTo>
                    <a:pt x="5265861" y="6497547"/>
                  </a:lnTo>
                  <a:lnTo>
                    <a:pt x="5226693" y="6520377"/>
                  </a:lnTo>
                  <a:lnTo>
                    <a:pt x="5187205" y="6542711"/>
                  </a:lnTo>
                  <a:lnTo>
                    <a:pt x="5147399" y="6564545"/>
                  </a:lnTo>
                  <a:lnTo>
                    <a:pt x="5107281" y="6585874"/>
                  </a:lnTo>
                  <a:lnTo>
                    <a:pt x="5066855" y="6606695"/>
                  </a:lnTo>
                  <a:lnTo>
                    <a:pt x="5026125" y="6627003"/>
                  </a:lnTo>
                  <a:lnTo>
                    <a:pt x="4985096" y="6646794"/>
                  </a:lnTo>
                  <a:lnTo>
                    <a:pt x="4943771" y="6666063"/>
                  </a:lnTo>
                  <a:lnTo>
                    <a:pt x="4902155" y="6684807"/>
                  </a:lnTo>
                  <a:lnTo>
                    <a:pt x="4860251" y="6703020"/>
                  </a:lnTo>
                  <a:lnTo>
                    <a:pt x="4818066" y="6720700"/>
                  </a:lnTo>
                  <a:lnTo>
                    <a:pt x="4775602" y="6737841"/>
                  </a:lnTo>
                  <a:lnTo>
                    <a:pt x="4732863" y="6754439"/>
                  </a:lnTo>
                  <a:lnTo>
                    <a:pt x="4689855" y="6770489"/>
                  </a:lnTo>
                  <a:lnTo>
                    <a:pt x="4646582" y="6785989"/>
                  </a:lnTo>
                  <a:lnTo>
                    <a:pt x="4603047" y="6800933"/>
                  </a:lnTo>
                  <a:lnTo>
                    <a:pt x="4559255" y="6815317"/>
                  </a:lnTo>
                  <a:lnTo>
                    <a:pt x="4515211" y="6829137"/>
                  </a:lnTo>
                  <a:lnTo>
                    <a:pt x="4470917" y="6842389"/>
                  </a:lnTo>
                  <a:lnTo>
                    <a:pt x="4426380" y="6855068"/>
                  </a:lnTo>
                  <a:lnTo>
                    <a:pt x="4381603" y="6867170"/>
                  </a:lnTo>
                  <a:lnTo>
                    <a:pt x="4336590" y="6878691"/>
                  </a:lnTo>
                  <a:lnTo>
                    <a:pt x="4291345" y="6889627"/>
                  </a:lnTo>
                  <a:lnTo>
                    <a:pt x="4245873" y="6899972"/>
                  </a:lnTo>
                  <a:lnTo>
                    <a:pt x="4200179" y="6909724"/>
                  </a:lnTo>
                  <a:lnTo>
                    <a:pt x="4154266" y="6918878"/>
                  </a:lnTo>
                  <a:lnTo>
                    <a:pt x="4108138" y="6927429"/>
                  </a:lnTo>
                  <a:lnTo>
                    <a:pt x="4061800" y="6935373"/>
                  </a:lnTo>
                  <a:lnTo>
                    <a:pt x="4015257" y="6942706"/>
                  </a:lnTo>
                  <a:lnTo>
                    <a:pt x="3968512" y="6949424"/>
                  </a:lnTo>
                  <a:lnTo>
                    <a:pt x="3921569" y="6955523"/>
                  </a:lnTo>
                  <a:lnTo>
                    <a:pt x="3874434" y="6960997"/>
                  </a:lnTo>
                  <a:lnTo>
                    <a:pt x="3827110" y="6965844"/>
                  </a:lnTo>
                  <a:lnTo>
                    <a:pt x="3779601" y="6970058"/>
                  </a:lnTo>
                  <a:lnTo>
                    <a:pt x="3731912" y="6973635"/>
                  </a:lnTo>
                  <a:lnTo>
                    <a:pt x="3684047" y="6976572"/>
                  </a:lnTo>
                  <a:lnTo>
                    <a:pt x="3636010" y="6978863"/>
                  </a:lnTo>
                  <a:lnTo>
                    <a:pt x="3587806" y="6980505"/>
                  </a:lnTo>
                  <a:lnTo>
                    <a:pt x="3539438" y="6981494"/>
                  </a:lnTo>
                  <a:lnTo>
                    <a:pt x="3490912" y="6981824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2557" y="2208346"/>
              <a:ext cx="5657877" cy="5651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00828" y="0"/>
            <a:ext cx="6487171" cy="102869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31300" y="1951947"/>
            <a:ext cx="5910580" cy="14560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5635"/>
              </a:lnSpc>
              <a:spcBef>
                <a:spcPts val="100"/>
              </a:spcBef>
            </a:pPr>
            <a:r>
              <a:rPr dirty="0" sz="4700" spc="-150"/>
              <a:t>МАЛЬЦЕВА</a:t>
            </a:r>
            <a:endParaRPr sz="4700"/>
          </a:p>
          <a:p>
            <a:pPr marL="12700">
              <a:lnSpc>
                <a:spcPts val="5630"/>
              </a:lnSpc>
            </a:pPr>
            <a:r>
              <a:rPr dirty="0" sz="4700" spc="-105"/>
              <a:t>МАРИЯ</a:t>
            </a:r>
            <a:r>
              <a:rPr dirty="0" sz="4700" spc="-145"/>
              <a:t> </a:t>
            </a:r>
            <a:r>
              <a:rPr dirty="0" sz="4700" spc="-135"/>
              <a:t>АНДРЕЕВНА</a:t>
            </a:r>
            <a:endParaRPr sz="4700"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7484109">
              <a:lnSpc>
                <a:spcPct val="100000"/>
              </a:lnSpc>
              <a:spcBef>
                <a:spcPts val="100"/>
              </a:spcBef>
            </a:pPr>
            <a:r>
              <a:rPr dirty="0"/>
              <a:t>Москва</a:t>
            </a:r>
          </a:p>
          <a:p>
            <a:pPr marL="7471409">
              <a:lnSpc>
                <a:spcPct val="100000"/>
              </a:lnSpc>
              <a:spcBef>
                <a:spcPts val="35"/>
              </a:spcBef>
            </a:pPr>
            <a:endParaRPr sz="2950"/>
          </a:p>
          <a:p>
            <a:pPr marL="7484109" marR="2538095">
              <a:lnSpc>
                <a:spcPct val="100000"/>
              </a:lnSpc>
              <a:spcBef>
                <a:spcPts val="5"/>
              </a:spcBef>
            </a:pPr>
            <a:r>
              <a:rPr dirty="0" spc="-20"/>
              <a:t>Д</a:t>
            </a:r>
            <a:r>
              <a:rPr dirty="0" spc="-160"/>
              <a:t>К</a:t>
            </a:r>
            <a:r>
              <a:rPr dirty="0" spc="85"/>
              <a:t>Р</a:t>
            </a:r>
            <a:r>
              <a:rPr dirty="0" spc="10"/>
              <a:t>П</a:t>
            </a:r>
            <a:r>
              <a:rPr dirty="0" spc="-225"/>
              <a:t> </a:t>
            </a:r>
            <a:r>
              <a:rPr dirty="0" spc="-75"/>
              <a:t>У</a:t>
            </a:r>
            <a:r>
              <a:rPr dirty="0" spc="175"/>
              <a:t>М</a:t>
            </a:r>
            <a:r>
              <a:rPr dirty="0" spc="-225"/>
              <a:t> </a:t>
            </a:r>
            <a:r>
              <a:rPr dirty="0" spc="-30"/>
              <a:t>Г</a:t>
            </a:r>
            <a:r>
              <a:rPr dirty="0" spc="-65"/>
              <a:t>п</a:t>
            </a:r>
            <a:r>
              <a:rPr dirty="0" spc="85"/>
              <a:t>О</a:t>
            </a:r>
            <a:r>
              <a:rPr dirty="0" spc="-160"/>
              <a:t>К</a:t>
            </a:r>
            <a:r>
              <a:rPr dirty="0" spc="-225"/>
              <a:t> </a:t>
            </a:r>
            <a:r>
              <a:rPr dirty="0" spc="-409"/>
              <a:t>«</a:t>
            </a:r>
            <a:r>
              <a:rPr dirty="0" spc="175"/>
              <a:t>М</a:t>
            </a:r>
            <a:r>
              <a:rPr dirty="0" spc="-25"/>
              <a:t>и</a:t>
            </a:r>
            <a:r>
              <a:rPr dirty="0" spc="190"/>
              <a:t>сс</a:t>
            </a:r>
            <a:r>
              <a:rPr dirty="0" spc="-225"/>
              <a:t> </a:t>
            </a:r>
            <a:r>
              <a:rPr dirty="0" spc="85"/>
              <a:t>О</a:t>
            </a:r>
            <a:r>
              <a:rPr dirty="0" spc="-235"/>
              <a:t>ф</a:t>
            </a:r>
            <a:r>
              <a:rPr dirty="0" spc="-25"/>
              <a:t>и</a:t>
            </a:r>
            <a:r>
              <a:rPr dirty="0" spc="190"/>
              <a:t>с</a:t>
            </a:r>
            <a:r>
              <a:rPr dirty="0" spc="-285"/>
              <a:t>»  </a:t>
            </a:r>
            <a:r>
              <a:rPr dirty="0" spc="20"/>
              <a:t>SMM-менеджер</a:t>
            </a:r>
          </a:p>
          <a:p>
            <a:pPr marL="7484109">
              <a:lnSpc>
                <a:spcPct val="100000"/>
              </a:lnSpc>
            </a:pPr>
            <a:r>
              <a:rPr dirty="0" spc="310"/>
              <a:t>С</a:t>
            </a:r>
            <a:r>
              <a:rPr dirty="0" spc="-150"/>
              <a:t>т</a:t>
            </a:r>
            <a:r>
              <a:rPr dirty="0" spc="-85"/>
              <a:t>а</a:t>
            </a:r>
            <a:r>
              <a:rPr dirty="0" spc="-305"/>
              <a:t>ж</a:t>
            </a:r>
            <a:r>
              <a:rPr dirty="0" spc="-225"/>
              <a:t> </a:t>
            </a:r>
            <a:r>
              <a:rPr dirty="0" spc="-135"/>
              <a:t>в</a:t>
            </a:r>
            <a:r>
              <a:rPr dirty="0" spc="-225"/>
              <a:t> </a:t>
            </a:r>
            <a:r>
              <a:rPr dirty="0" spc="-409"/>
              <a:t>«</a:t>
            </a:r>
            <a:r>
              <a:rPr dirty="0" spc="-160"/>
              <a:t>К</a:t>
            </a:r>
            <a:r>
              <a:rPr dirty="0" spc="15"/>
              <a:t>о</a:t>
            </a:r>
            <a:r>
              <a:rPr dirty="0" spc="35"/>
              <a:t>м</a:t>
            </a:r>
            <a:r>
              <a:rPr dirty="0" spc="-75"/>
              <a:t>у</a:t>
            </a:r>
            <a:r>
              <a:rPr dirty="0" spc="190"/>
              <a:t>с</a:t>
            </a:r>
            <a:r>
              <a:rPr dirty="0" spc="30"/>
              <a:t>е</a:t>
            </a:r>
            <a:r>
              <a:rPr dirty="0" spc="-409"/>
              <a:t>»</a:t>
            </a:r>
            <a:r>
              <a:rPr dirty="0" spc="-515"/>
              <a:t>:</a:t>
            </a:r>
            <a:r>
              <a:rPr dirty="0" spc="-225"/>
              <a:t> </a:t>
            </a:r>
            <a:r>
              <a:rPr dirty="0" spc="-55"/>
              <a:t>2</a:t>
            </a:r>
            <a:r>
              <a:rPr dirty="0" spc="-225"/>
              <a:t> </a:t>
            </a:r>
            <a:r>
              <a:rPr dirty="0" spc="-40"/>
              <a:t>г</a:t>
            </a:r>
            <a:r>
              <a:rPr dirty="0" spc="15"/>
              <a:t>о</a:t>
            </a:r>
            <a:r>
              <a:rPr dirty="0" spc="-10"/>
              <a:t>д</a:t>
            </a:r>
            <a:r>
              <a:rPr dirty="0" spc="-85"/>
              <a:t>а</a:t>
            </a:r>
            <a:r>
              <a:rPr dirty="0" spc="-225"/>
              <a:t> </a:t>
            </a:r>
            <a:r>
              <a:rPr dirty="0" spc="-650"/>
              <a:t>1</a:t>
            </a:r>
            <a:r>
              <a:rPr dirty="0" spc="155"/>
              <a:t>0</a:t>
            </a:r>
            <a:r>
              <a:rPr dirty="0" spc="-225"/>
              <a:t> </a:t>
            </a:r>
            <a:r>
              <a:rPr dirty="0" spc="35"/>
              <a:t>м</a:t>
            </a:r>
            <a:r>
              <a:rPr dirty="0" spc="30"/>
              <a:t>е</a:t>
            </a:r>
            <a:r>
              <a:rPr dirty="0" spc="190"/>
              <a:t>с</a:t>
            </a:r>
            <a:r>
              <a:rPr dirty="0" spc="-135"/>
              <a:t>я</a:t>
            </a:r>
            <a:r>
              <a:rPr dirty="0" spc="-40"/>
              <a:t>ц</a:t>
            </a:r>
            <a:r>
              <a:rPr dirty="0" spc="30"/>
              <a:t>е</a:t>
            </a:r>
            <a:r>
              <a:rPr dirty="0" spc="-135"/>
              <a:t>в</a:t>
            </a:r>
          </a:p>
          <a:p>
            <a:pPr marL="7471409">
              <a:lnSpc>
                <a:spcPct val="100000"/>
              </a:lnSpc>
              <a:spcBef>
                <a:spcPts val="35"/>
              </a:spcBef>
            </a:pPr>
            <a:endParaRPr sz="2950"/>
          </a:p>
          <a:p>
            <a:pPr marL="7484109">
              <a:lnSpc>
                <a:spcPct val="100000"/>
              </a:lnSpc>
            </a:pPr>
            <a:r>
              <a:rPr dirty="0" spc="70"/>
              <a:t>В</a:t>
            </a:r>
            <a:r>
              <a:rPr dirty="0" spc="15"/>
              <a:t>о</a:t>
            </a:r>
            <a:r>
              <a:rPr dirty="0" spc="-85"/>
              <a:t>з</a:t>
            </a:r>
            <a:r>
              <a:rPr dirty="0" spc="50"/>
              <a:t>р</a:t>
            </a:r>
            <a:r>
              <a:rPr dirty="0" spc="-85"/>
              <a:t>а</a:t>
            </a:r>
            <a:r>
              <a:rPr dirty="0" spc="190"/>
              <a:t>с</a:t>
            </a:r>
            <a:r>
              <a:rPr dirty="0" spc="-150"/>
              <a:t>т</a:t>
            </a:r>
            <a:r>
              <a:rPr dirty="0" spc="-515"/>
              <a:t>:</a:t>
            </a:r>
            <a:r>
              <a:rPr dirty="0" spc="-225"/>
              <a:t> </a:t>
            </a:r>
            <a:r>
              <a:rPr dirty="0" spc="-45"/>
              <a:t>3</a:t>
            </a:r>
            <a:r>
              <a:rPr dirty="0" spc="155"/>
              <a:t>0</a:t>
            </a:r>
            <a:r>
              <a:rPr dirty="0" spc="-225"/>
              <a:t> </a:t>
            </a:r>
            <a:r>
              <a:rPr dirty="0" spc="-65"/>
              <a:t>л</a:t>
            </a:r>
            <a:r>
              <a:rPr dirty="0" spc="30"/>
              <a:t>е</a:t>
            </a:r>
            <a:r>
              <a:rPr dirty="0" spc="-150"/>
              <a:t>т</a:t>
            </a:r>
          </a:p>
          <a:p>
            <a:pPr marL="7484109">
              <a:lnSpc>
                <a:spcPct val="100000"/>
              </a:lnSpc>
            </a:pPr>
            <a:r>
              <a:rPr dirty="0" spc="85"/>
              <a:t>Р</a:t>
            </a:r>
            <a:r>
              <a:rPr dirty="0" spc="15"/>
              <a:t>о</a:t>
            </a:r>
            <a:r>
              <a:rPr dirty="0" spc="190"/>
              <a:t>с</a:t>
            </a:r>
            <a:r>
              <a:rPr dirty="0" spc="-150"/>
              <a:t>т</a:t>
            </a:r>
            <a:r>
              <a:rPr dirty="0" spc="-515"/>
              <a:t>:</a:t>
            </a:r>
            <a:r>
              <a:rPr dirty="0" spc="-225"/>
              <a:t> </a:t>
            </a:r>
            <a:r>
              <a:rPr dirty="0" spc="-650"/>
              <a:t>1</a:t>
            </a:r>
            <a:r>
              <a:rPr dirty="0" spc="5"/>
              <a:t>6</a:t>
            </a:r>
            <a:r>
              <a:rPr dirty="0" spc="15"/>
              <a:t>5</a:t>
            </a:r>
            <a:r>
              <a:rPr dirty="0" spc="-225"/>
              <a:t> </a:t>
            </a:r>
            <a:r>
              <a:rPr dirty="0" spc="190"/>
              <a:t>с</a:t>
            </a:r>
            <a:r>
              <a:rPr dirty="0" spc="35"/>
              <a:t>м</a:t>
            </a:r>
          </a:p>
          <a:p>
            <a:pPr marL="7484109">
              <a:lnSpc>
                <a:spcPct val="100000"/>
              </a:lnSpc>
            </a:pPr>
            <a:r>
              <a:rPr dirty="0" spc="-55"/>
              <a:t>Вес:</a:t>
            </a:r>
            <a:r>
              <a:rPr dirty="0" spc="-225"/>
              <a:t> </a:t>
            </a:r>
            <a:r>
              <a:rPr dirty="0" spc="10"/>
              <a:t>65</a:t>
            </a:r>
            <a:r>
              <a:rPr dirty="0" spc="-225"/>
              <a:t> </a:t>
            </a:r>
            <a:r>
              <a:rPr dirty="0" spc="-95"/>
              <a:t>кг</a:t>
            </a:r>
            <a:r>
              <a:rPr dirty="0" spc="-220"/>
              <a:t> </a:t>
            </a:r>
            <a:r>
              <a:rPr dirty="0" spc="-70"/>
              <a:t>(никому</a:t>
            </a:r>
            <a:r>
              <a:rPr dirty="0" spc="-225"/>
              <a:t> </a:t>
            </a:r>
            <a:r>
              <a:rPr dirty="0" spc="-5"/>
              <a:t>не</a:t>
            </a:r>
            <a:r>
              <a:rPr dirty="0" spc="-220"/>
              <a:t> </a:t>
            </a:r>
            <a:r>
              <a:rPr dirty="0" spc="-70"/>
              <a:t>говорите,</a:t>
            </a:r>
            <a:r>
              <a:rPr dirty="0" spc="-225"/>
              <a:t> </a:t>
            </a:r>
            <a:r>
              <a:rPr dirty="0" spc="-85"/>
              <a:t>пожалуйста)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4747169" y="4232787"/>
            <a:ext cx="914400" cy="914400"/>
            <a:chOff x="14747169" y="4232787"/>
            <a:chExt cx="914400" cy="914400"/>
          </a:xfrm>
        </p:grpSpPr>
        <p:sp>
          <p:nvSpPr>
            <p:cNvPr id="10" name="object 10"/>
            <p:cNvSpPr/>
            <p:nvPr/>
          </p:nvSpPr>
          <p:spPr>
            <a:xfrm>
              <a:off x="14756329" y="4241948"/>
              <a:ext cx="440690" cy="517525"/>
            </a:xfrm>
            <a:custGeom>
              <a:avLst/>
              <a:gdLst/>
              <a:ahLst/>
              <a:cxnLst/>
              <a:rect l="l" t="t" r="r" b="b"/>
              <a:pathLst>
                <a:path w="440690" h="517525">
                  <a:moveTo>
                    <a:pt x="182888" y="517199"/>
                  </a:moveTo>
                  <a:lnTo>
                    <a:pt x="134379" y="491938"/>
                  </a:lnTo>
                  <a:lnTo>
                    <a:pt x="107390" y="463126"/>
                  </a:lnTo>
                  <a:lnTo>
                    <a:pt x="95650" y="438663"/>
                  </a:lnTo>
                  <a:lnTo>
                    <a:pt x="92889" y="426450"/>
                  </a:lnTo>
                  <a:lnTo>
                    <a:pt x="80921" y="426450"/>
                  </a:lnTo>
                  <a:lnTo>
                    <a:pt x="49422" y="420091"/>
                  </a:lnTo>
                  <a:lnTo>
                    <a:pt x="23701" y="402750"/>
                  </a:lnTo>
                  <a:lnTo>
                    <a:pt x="6359" y="377029"/>
                  </a:lnTo>
                  <a:lnTo>
                    <a:pt x="0" y="345531"/>
                  </a:lnTo>
                  <a:lnTo>
                    <a:pt x="0" y="80918"/>
                  </a:lnTo>
                  <a:lnTo>
                    <a:pt x="6359" y="49421"/>
                  </a:lnTo>
                  <a:lnTo>
                    <a:pt x="23701" y="23700"/>
                  </a:lnTo>
                  <a:lnTo>
                    <a:pt x="49422" y="6358"/>
                  </a:lnTo>
                  <a:lnTo>
                    <a:pt x="80921" y="0"/>
                  </a:lnTo>
                  <a:lnTo>
                    <a:pt x="359592" y="0"/>
                  </a:lnTo>
                  <a:lnTo>
                    <a:pt x="391090" y="6358"/>
                  </a:lnTo>
                  <a:lnTo>
                    <a:pt x="416813" y="23700"/>
                  </a:lnTo>
                  <a:lnTo>
                    <a:pt x="434155" y="49421"/>
                  </a:lnTo>
                  <a:lnTo>
                    <a:pt x="440514" y="80918"/>
                  </a:lnTo>
                  <a:lnTo>
                    <a:pt x="440514" y="345531"/>
                  </a:lnTo>
                  <a:lnTo>
                    <a:pt x="434155" y="377029"/>
                  </a:lnTo>
                  <a:lnTo>
                    <a:pt x="416813" y="402750"/>
                  </a:lnTo>
                  <a:lnTo>
                    <a:pt x="391090" y="420091"/>
                  </a:lnTo>
                  <a:lnTo>
                    <a:pt x="359592" y="426450"/>
                  </a:lnTo>
                  <a:lnTo>
                    <a:pt x="164770" y="426450"/>
                  </a:lnTo>
                  <a:lnTo>
                    <a:pt x="164304" y="456593"/>
                  </a:lnTo>
                  <a:lnTo>
                    <a:pt x="166036" y="476093"/>
                  </a:lnTo>
                  <a:lnTo>
                    <a:pt x="171664" y="493459"/>
                  </a:lnTo>
                  <a:lnTo>
                    <a:pt x="182888" y="517199"/>
                  </a:lnTo>
                  <a:close/>
                </a:path>
              </a:pathLst>
            </a:custGeom>
            <a:solidFill>
              <a:srgbClr val="F4F1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4747169" y="4232787"/>
              <a:ext cx="459105" cy="535940"/>
            </a:xfrm>
            <a:custGeom>
              <a:avLst/>
              <a:gdLst/>
              <a:ahLst/>
              <a:cxnLst/>
              <a:rect l="l" t="t" r="r" b="b"/>
              <a:pathLst>
                <a:path w="459105" h="535939">
                  <a:moveTo>
                    <a:pt x="194631" y="535518"/>
                  </a:moveTo>
                  <a:lnTo>
                    <a:pt x="191058" y="535518"/>
                  </a:lnTo>
                  <a:lnTo>
                    <a:pt x="190065" y="535361"/>
                  </a:lnTo>
                  <a:lnTo>
                    <a:pt x="144851" y="513419"/>
                  </a:lnTo>
                  <a:lnTo>
                    <a:pt x="101177" y="463652"/>
                  </a:lnTo>
                  <a:lnTo>
                    <a:pt x="94439" y="444771"/>
                  </a:lnTo>
                  <a:lnTo>
                    <a:pt x="90079" y="444771"/>
                  </a:lnTo>
                  <a:lnTo>
                    <a:pt x="55050" y="437681"/>
                  </a:lnTo>
                  <a:lnTo>
                    <a:pt x="26414" y="418357"/>
                  </a:lnTo>
                  <a:lnTo>
                    <a:pt x="7090" y="389720"/>
                  </a:lnTo>
                  <a:lnTo>
                    <a:pt x="0" y="354692"/>
                  </a:lnTo>
                  <a:lnTo>
                    <a:pt x="0" y="90079"/>
                  </a:lnTo>
                  <a:lnTo>
                    <a:pt x="7090" y="55050"/>
                  </a:lnTo>
                  <a:lnTo>
                    <a:pt x="26414" y="26414"/>
                  </a:lnTo>
                  <a:lnTo>
                    <a:pt x="55050" y="7090"/>
                  </a:lnTo>
                  <a:lnTo>
                    <a:pt x="90079" y="0"/>
                  </a:lnTo>
                  <a:lnTo>
                    <a:pt x="368753" y="0"/>
                  </a:lnTo>
                  <a:lnTo>
                    <a:pt x="403782" y="7090"/>
                  </a:lnTo>
                  <a:lnTo>
                    <a:pt x="420421" y="18318"/>
                  </a:lnTo>
                  <a:lnTo>
                    <a:pt x="90079" y="18318"/>
                  </a:lnTo>
                  <a:lnTo>
                    <a:pt x="62173" y="23966"/>
                  </a:lnTo>
                  <a:lnTo>
                    <a:pt x="39360" y="39360"/>
                  </a:lnTo>
                  <a:lnTo>
                    <a:pt x="23966" y="62173"/>
                  </a:lnTo>
                  <a:lnTo>
                    <a:pt x="18318" y="90079"/>
                  </a:lnTo>
                  <a:lnTo>
                    <a:pt x="18318" y="354692"/>
                  </a:lnTo>
                  <a:lnTo>
                    <a:pt x="23966" y="382598"/>
                  </a:lnTo>
                  <a:lnTo>
                    <a:pt x="39360" y="405411"/>
                  </a:lnTo>
                  <a:lnTo>
                    <a:pt x="62173" y="420805"/>
                  </a:lnTo>
                  <a:lnTo>
                    <a:pt x="90079" y="426454"/>
                  </a:lnTo>
                  <a:lnTo>
                    <a:pt x="106734" y="426454"/>
                  </a:lnTo>
                  <a:lnTo>
                    <a:pt x="110660" y="429991"/>
                  </a:lnTo>
                  <a:lnTo>
                    <a:pt x="140922" y="486775"/>
                  </a:lnTo>
                  <a:lnTo>
                    <a:pt x="175906" y="510008"/>
                  </a:lnTo>
                  <a:lnTo>
                    <a:pt x="195481" y="510008"/>
                  </a:lnTo>
                  <a:lnTo>
                    <a:pt x="197645" y="516238"/>
                  </a:lnTo>
                  <a:lnTo>
                    <a:pt x="200270" y="522329"/>
                  </a:lnTo>
                  <a:lnTo>
                    <a:pt x="201897" y="525651"/>
                  </a:lnTo>
                  <a:lnTo>
                    <a:pt x="201365" y="529627"/>
                  </a:lnTo>
                  <a:lnTo>
                    <a:pt x="197153" y="534421"/>
                  </a:lnTo>
                  <a:lnTo>
                    <a:pt x="194631" y="535518"/>
                  </a:lnTo>
                  <a:close/>
                </a:path>
                <a:path w="459105" h="535939">
                  <a:moveTo>
                    <a:pt x="195481" y="510008"/>
                  </a:moveTo>
                  <a:lnTo>
                    <a:pt x="175906" y="510008"/>
                  </a:lnTo>
                  <a:lnTo>
                    <a:pt x="171697" y="495423"/>
                  </a:lnTo>
                  <a:lnTo>
                    <a:pt x="167943" y="477789"/>
                  </a:lnTo>
                  <a:lnTo>
                    <a:pt x="165388" y="457607"/>
                  </a:lnTo>
                  <a:lnTo>
                    <a:pt x="164838" y="437681"/>
                  </a:lnTo>
                  <a:lnTo>
                    <a:pt x="164793" y="434647"/>
                  </a:lnTo>
                  <a:lnTo>
                    <a:pt x="164904" y="430411"/>
                  </a:lnTo>
                  <a:lnTo>
                    <a:pt x="168965" y="426454"/>
                  </a:lnTo>
                  <a:lnTo>
                    <a:pt x="368751" y="426454"/>
                  </a:lnTo>
                  <a:lnTo>
                    <a:pt x="396658" y="420805"/>
                  </a:lnTo>
                  <a:lnTo>
                    <a:pt x="419472" y="405411"/>
                  </a:lnTo>
                  <a:lnTo>
                    <a:pt x="434865" y="382598"/>
                  </a:lnTo>
                  <a:lnTo>
                    <a:pt x="440514" y="354692"/>
                  </a:lnTo>
                  <a:lnTo>
                    <a:pt x="440514" y="90079"/>
                  </a:lnTo>
                  <a:lnTo>
                    <a:pt x="434865" y="62173"/>
                  </a:lnTo>
                  <a:lnTo>
                    <a:pt x="419472" y="39360"/>
                  </a:lnTo>
                  <a:lnTo>
                    <a:pt x="396658" y="23966"/>
                  </a:lnTo>
                  <a:lnTo>
                    <a:pt x="368751" y="18318"/>
                  </a:lnTo>
                  <a:lnTo>
                    <a:pt x="420421" y="18318"/>
                  </a:lnTo>
                  <a:lnTo>
                    <a:pt x="432419" y="26414"/>
                  </a:lnTo>
                  <a:lnTo>
                    <a:pt x="451742" y="55050"/>
                  </a:lnTo>
                  <a:lnTo>
                    <a:pt x="458833" y="90079"/>
                  </a:lnTo>
                  <a:lnTo>
                    <a:pt x="458833" y="354692"/>
                  </a:lnTo>
                  <a:lnTo>
                    <a:pt x="451742" y="389720"/>
                  </a:lnTo>
                  <a:lnTo>
                    <a:pt x="432419" y="418357"/>
                  </a:lnTo>
                  <a:lnTo>
                    <a:pt x="403782" y="437681"/>
                  </a:lnTo>
                  <a:lnTo>
                    <a:pt x="368753" y="444771"/>
                  </a:lnTo>
                  <a:lnTo>
                    <a:pt x="183070" y="444771"/>
                  </a:lnTo>
                  <a:lnTo>
                    <a:pt x="186140" y="475369"/>
                  </a:lnTo>
                  <a:lnTo>
                    <a:pt x="191967" y="499888"/>
                  </a:lnTo>
                  <a:lnTo>
                    <a:pt x="195481" y="5100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43322" y="4328922"/>
              <a:ext cx="266527" cy="25091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125182" y="4461603"/>
              <a:ext cx="527050" cy="676910"/>
            </a:xfrm>
            <a:custGeom>
              <a:avLst/>
              <a:gdLst/>
              <a:ahLst/>
              <a:cxnLst/>
              <a:rect l="l" t="t" r="r" b="b"/>
              <a:pathLst>
                <a:path w="527050" h="676910">
                  <a:moveTo>
                    <a:pt x="284526" y="676425"/>
                  </a:moveTo>
                  <a:lnTo>
                    <a:pt x="287997" y="668371"/>
                  </a:lnTo>
                  <a:lnTo>
                    <a:pt x="295479" y="646268"/>
                  </a:lnTo>
                  <a:lnTo>
                    <a:pt x="302570" y="613207"/>
                  </a:lnTo>
                  <a:lnTo>
                    <a:pt x="304873" y="572277"/>
                  </a:lnTo>
                  <a:lnTo>
                    <a:pt x="76425" y="572277"/>
                  </a:lnTo>
                  <a:lnTo>
                    <a:pt x="46677" y="566271"/>
                  </a:lnTo>
                  <a:lnTo>
                    <a:pt x="22384" y="549892"/>
                  </a:lnTo>
                  <a:lnTo>
                    <a:pt x="6005" y="525599"/>
                  </a:lnTo>
                  <a:lnTo>
                    <a:pt x="0" y="495851"/>
                  </a:lnTo>
                  <a:lnTo>
                    <a:pt x="0" y="76425"/>
                  </a:lnTo>
                  <a:lnTo>
                    <a:pt x="6005" y="46677"/>
                  </a:lnTo>
                  <a:lnTo>
                    <a:pt x="22384" y="22384"/>
                  </a:lnTo>
                  <a:lnTo>
                    <a:pt x="46677" y="6005"/>
                  </a:lnTo>
                  <a:lnTo>
                    <a:pt x="76425" y="0"/>
                  </a:lnTo>
                  <a:lnTo>
                    <a:pt x="450327" y="0"/>
                  </a:lnTo>
                  <a:lnTo>
                    <a:pt x="480076" y="6005"/>
                  </a:lnTo>
                  <a:lnTo>
                    <a:pt x="504369" y="22384"/>
                  </a:lnTo>
                  <a:lnTo>
                    <a:pt x="520748" y="46677"/>
                  </a:lnTo>
                  <a:lnTo>
                    <a:pt x="526754" y="76425"/>
                  </a:lnTo>
                  <a:lnTo>
                    <a:pt x="526754" y="495851"/>
                  </a:lnTo>
                  <a:lnTo>
                    <a:pt x="520748" y="525599"/>
                  </a:lnTo>
                  <a:lnTo>
                    <a:pt x="504369" y="549892"/>
                  </a:lnTo>
                  <a:lnTo>
                    <a:pt x="480076" y="566271"/>
                  </a:lnTo>
                  <a:lnTo>
                    <a:pt x="450327" y="572277"/>
                  </a:lnTo>
                  <a:lnTo>
                    <a:pt x="383627" y="572277"/>
                  </a:lnTo>
                  <a:lnTo>
                    <a:pt x="385876" y="573782"/>
                  </a:lnTo>
                  <a:lnTo>
                    <a:pt x="383525" y="585237"/>
                  </a:lnTo>
                  <a:lnTo>
                    <a:pt x="371160" y="612883"/>
                  </a:lnTo>
                  <a:lnTo>
                    <a:pt x="340816" y="646639"/>
                  </a:lnTo>
                  <a:lnTo>
                    <a:pt x="284526" y="676425"/>
                  </a:lnTo>
                  <a:close/>
                </a:path>
              </a:pathLst>
            </a:custGeom>
            <a:solidFill>
              <a:srgbClr val="F4F1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5116020" y="4452444"/>
              <a:ext cx="545465" cy="695325"/>
            </a:xfrm>
            <a:custGeom>
              <a:avLst/>
              <a:gdLst/>
              <a:ahLst/>
              <a:cxnLst/>
              <a:rect l="l" t="t" r="r" b="b"/>
              <a:pathLst>
                <a:path w="545465" h="695325">
                  <a:moveTo>
                    <a:pt x="294680" y="694742"/>
                  </a:moveTo>
                  <a:lnTo>
                    <a:pt x="291110" y="694742"/>
                  </a:lnTo>
                  <a:lnTo>
                    <a:pt x="288593" y="693641"/>
                  </a:lnTo>
                  <a:lnTo>
                    <a:pt x="284376" y="688857"/>
                  </a:lnTo>
                  <a:lnTo>
                    <a:pt x="283844" y="684881"/>
                  </a:lnTo>
                  <a:lnTo>
                    <a:pt x="285462" y="681558"/>
                  </a:lnTo>
                  <a:lnTo>
                    <a:pt x="288549" y="674351"/>
                  </a:lnTo>
                  <a:lnTo>
                    <a:pt x="295168" y="655070"/>
                  </a:lnTo>
                  <a:lnTo>
                    <a:pt x="301820" y="626293"/>
                  </a:lnTo>
                  <a:lnTo>
                    <a:pt x="305005" y="590594"/>
                  </a:lnTo>
                  <a:lnTo>
                    <a:pt x="85589" y="590594"/>
                  </a:lnTo>
                  <a:lnTo>
                    <a:pt x="52305" y="583857"/>
                  </a:lnTo>
                  <a:lnTo>
                    <a:pt x="25096" y="565497"/>
                  </a:lnTo>
                  <a:lnTo>
                    <a:pt x="6736" y="538289"/>
                  </a:lnTo>
                  <a:lnTo>
                    <a:pt x="0" y="505008"/>
                  </a:lnTo>
                  <a:lnTo>
                    <a:pt x="0" y="85586"/>
                  </a:lnTo>
                  <a:lnTo>
                    <a:pt x="6736" y="52303"/>
                  </a:lnTo>
                  <a:lnTo>
                    <a:pt x="25096" y="25095"/>
                  </a:lnTo>
                  <a:lnTo>
                    <a:pt x="52305" y="6736"/>
                  </a:lnTo>
                  <a:lnTo>
                    <a:pt x="85589" y="0"/>
                  </a:lnTo>
                  <a:lnTo>
                    <a:pt x="459489" y="0"/>
                  </a:lnTo>
                  <a:lnTo>
                    <a:pt x="492771" y="6736"/>
                  </a:lnTo>
                  <a:lnTo>
                    <a:pt x="509936" y="18319"/>
                  </a:lnTo>
                  <a:lnTo>
                    <a:pt x="85589" y="18319"/>
                  </a:lnTo>
                  <a:lnTo>
                    <a:pt x="59430" y="23613"/>
                  </a:lnTo>
                  <a:lnTo>
                    <a:pt x="38044" y="38042"/>
                  </a:lnTo>
                  <a:lnTo>
                    <a:pt x="23614" y="59426"/>
                  </a:lnTo>
                  <a:lnTo>
                    <a:pt x="18319" y="85586"/>
                  </a:lnTo>
                  <a:lnTo>
                    <a:pt x="18319" y="505008"/>
                  </a:lnTo>
                  <a:lnTo>
                    <a:pt x="23614" y="531167"/>
                  </a:lnTo>
                  <a:lnTo>
                    <a:pt x="38044" y="552552"/>
                  </a:lnTo>
                  <a:lnTo>
                    <a:pt x="59430" y="566981"/>
                  </a:lnTo>
                  <a:lnTo>
                    <a:pt x="85589" y="572275"/>
                  </a:lnTo>
                  <a:lnTo>
                    <a:pt x="318968" y="572275"/>
                  </a:lnTo>
                  <a:lnTo>
                    <a:pt x="323015" y="576179"/>
                  </a:lnTo>
                  <a:lnTo>
                    <a:pt x="319519" y="631790"/>
                  </a:lnTo>
                  <a:lnTo>
                    <a:pt x="309934" y="669359"/>
                  </a:lnTo>
                  <a:lnTo>
                    <a:pt x="346904" y="669359"/>
                  </a:lnTo>
                  <a:lnTo>
                    <a:pt x="296638" y="694254"/>
                  </a:lnTo>
                  <a:lnTo>
                    <a:pt x="295673" y="694581"/>
                  </a:lnTo>
                  <a:lnTo>
                    <a:pt x="294680" y="694742"/>
                  </a:lnTo>
                  <a:close/>
                </a:path>
                <a:path w="545465" h="695325">
                  <a:moveTo>
                    <a:pt x="346904" y="669359"/>
                  </a:moveTo>
                  <a:lnTo>
                    <a:pt x="309934" y="669359"/>
                  </a:lnTo>
                  <a:lnTo>
                    <a:pt x="346416" y="646995"/>
                  </a:lnTo>
                  <a:lnTo>
                    <a:pt x="368868" y="623028"/>
                  </a:lnTo>
                  <a:lnTo>
                    <a:pt x="380674" y="601535"/>
                  </a:lnTo>
                  <a:lnTo>
                    <a:pt x="385223" y="586594"/>
                  </a:lnTo>
                  <a:lnTo>
                    <a:pt x="383695" y="584350"/>
                  </a:lnTo>
                  <a:lnTo>
                    <a:pt x="383203" y="581479"/>
                  </a:lnTo>
                  <a:lnTo>
                    <a:pt x="385201" y="574908"/>
                  </a:lnTo>
                  <a:lnTo>
                    <a:pt x="388762" y="572275"/>
                  </a:lnTo>
                  <a:lnTo>
                    <a:pt x="459489" y="572275"/>
                  </a:lnTo>
                  <a:lnTo>
                    <a:pt x="485648" y="566981"/>
                  </a:lnTo>
                  <a:lnTo>
                    <a:pt x="507033" y="552552"/>
                  </a:lnTo>
                  <a:lnTo>
                    <a:pt x="521462" y="531167"/>
                  </a:lnTo>
                  <a:lnTo>
                    <a:pt x="526756" y="505008"/>
                  </a:lnTo>
                  <a:lnTo>
                    <a:pt x="526756" y="85586"/>
                  </a:lnTo>
                  <a:lnTo>
                    <a:pt x="521462" y="59426"/>
                  </a:lnTo>
                  <a:lnTo>
                    <a:pt x="507033" y="38042"/>
                  </a:lnTo>
                  <a:lnTo>
                    <a:pt x="485648" y="23613"/>
                  </a:lnTo>
                  <a:lnTo>
                    <a:pt x="459489" y="18319"/>
                  </a:lnTo>
                  <a:lnTo>
                    <a:pt x="509936" y="18319"/>
                  </a:lnTo>
                  <a:lnTo>
                    <a:pt x="519979" y="25095"/>
                  </a:lnTo>
                  <a:lnTo>
                    <a:pt x="538339" y="52303"/>
                  </a:lnTo>
                  <a:lnTo>
                    <a:pt x="545075" y="85586"/>
                  </a:lnTo>
                  <a:lnTo>
                    <a:pt x="545075" y="505008"/>
                  </a:lnTo>
                  <a:lnTo>
                    <a:pt x="538339" y="538289"/>
                  </a:lnTo>
                  <a:lnTo>
                    <a:pt x="519979" y="565497"/>
                  </a:lnTo>
                  <a:lnTo>
                    <a:pt x="492771" y="583857"/>
                  </a:lnTo>
                  <a:lnTo>
                    <a:pt x="459489" y="590594"/>
                  </a:lnTo>
                  <a:lnTo>
                    <a:pt x="403085" y="590594"/>
                  </a:lnTo>
                  <a:lnTo>
                    <a:pt x="396502" y="611064"/>
                  </a:lnTo>
                  <a:lnTo>
                    <a:pt x="379708" y="639115"/>
                  </a:lnTo>
                  <a:lnTo>
                    <a:pt x="347990" y="668821"/>
                  </a:lnTo>
                  <a:lnTo>
                    <a:pt x="346904" y="6693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5210872" y="4603976"/>
              <a:ext cx="366395" cy="326390"/>
            </a:xfrm>
            <a:custGeom>
              <a:avLst/>
              <a:gdLst/>
              <a:ahLst/>
              <a:cxnLst/>
              <a:rect l="l" t="t" r="r" b="b"/>
              <a:pathLst>
                <a:path w="366394" h="326389">
                  <a:moveTo>
                    <a:pt x="181336" y="326381"/>
                  </a:moveTo>
                  <a:lnTo>
                    <a:pt x="138248" y="294135"/>
                  </a:lnTo>
                  <a:lnTo>
                    <a:pt x="98757" y="261256"/>
                  </a:lnTo>
                  <a:lnTo>
                    <a:pt x="62307" y="225154"/>
                  </a:lnTo>
                  <a:lnTo>
                    <a:pt x="30138" y="184540"/>
                  </a:lnTo>
                  <a:lnTo>
                    <a:pt x="9207" y="146306"/>
                  </a:lnTo>
                  <a:lnTo>
                    <a:pt x="0" y="103709"/>
                  </a:lnTo>
                  <a:lnTo>
                    <a:pt x="3418" y="73043"/>
                  </a:lnTo>
                  <a:lnTo>
                    <a:pt x="15032" y="45468"/>
                  </a:lnTo>
                  <a:lnTo>
                    <a:pt x="33644" y="22849"/>
                  </a:lnTo>
                  <a:lnTo>
                    <a:pt x="58055" y="7053"/>
                  </a:lnTo>
                  <a:lnTo>
                    <a:pt x="85838" y="0"/>
                  </a:lnTo>
                  <a:lnTo>
                    <a:pt x="114565" y="1887"/>
                  </a:lnTo>
                  <a:lnTo>
                    <a:pt x="142335" y="12303"/>
                  </a:lnTo>
                  <a:lnTo>
                    <a:pt x="167243" y="30835"/>
                  </a:lnTo>
                  <a:lnTo>
                    <a:pt x="172454" y="35953"/>
                  </a:lnTo>
                  <a:lnTo>
                    <a:pt x="183399" y="46840"/>
                  </a:lnTo>
                  <a:lnTo>
                    <a:pt x="192933" y="37133"/>
                  </a:lnTo>
                  <a:lnTo>
                    <a:pt x="197460" y="32597"/>
                  </a:lnTo>
                  <a:lnTo>
                    <a:pt x="202016" y="28258"/>
                  </a:lnTo>
                  <a:lnTo>
                    <a:pt x="229315" y="9706"/>
                  </a:lnTo>
                  <a:lnTo>
                    <a:pt x="259283" y="588"/>
                  </a:lnTo>
                  <a:lnTo>
                    <a:pt x="289641" y="1207"/>
                  </a:lnTo>
                  <a:lnTo>
                    <a:pt x="318108" y="11868"/>
                  </a:lnTo>
                  <a:lnTo>
                    <a:pt x="342341" y="32523"/>
                  </a:lnTo>
                  <a:lnTo>
                    <a:pt x="358712" y="60006"/>
                  </a:lnTo>
                  <a:lnTo>
                    <a:pt x="366150" y="91790"/>
                  </a:lnTo>
                  <a:lnTo>
                    <a:pt x="363583" y="125347"/>
                  </a:lnTo>
                  <a:lnTo>
                    <a:pt x="344407" y="172191"/>
                  </a:lnTo>
                  <a:lnTo>
                    <a:pt x="314661" y="213186"/>
                  </a:lnTo>
                  <a:lnTo>
                    <a:pt x="285801" y="244175"/>
                  </a:lnTo>
                  <a:lnTo>
                    <a:pt x="254689" y="272617"/>
                  </a:lnTo>
                  <a:lnTo>
                    <a:pt x="221901" y="299153"/>
                  </a:lnTo>
                  <a:lnTo>
                    <a:pt x="188013" y="324426"/>
                  </a:lnTo>
                  <a:lnTo>
                    <a:pt x="185998" y="325888"/>
                  </a:lnTo>
                  <a:lnTo>
                    <a:pt x="181336" y="326381"/>
                  </a:lnTo>
                  <a:close/>
                </a:path>
              </a:pathLst>
            </a:custGeom>
            <a:solidFill>
              <a:srgbClr val="FFD0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5201717" y="4594820"/>
              <a:ext cx="384810" cy="344170"/>
            </a:xfrm>
            <a:custGeom>
              <a:avLst/>
              <a:gdLst/>
              <a:ahLst/>
              <a:cxnLst/>
              <a:rect l="l" t="t" r="r" b="b"/>
              <a:pathLst>
                <a:path w="384809" h="344170">
                  <a:moveTo>
                    <a:pt x="195882" y="344126"/>
                  </a:moveTo>
                  <a:lnTo>
                    <a:pt x="188794" y="344126"/>
                  </a:lnTo>
                  <a:lnTo>
                    <a:pt x="185687" y="343375"/>
                  </a:lnTo>
                  <a:lnTo>
                    <a:pt x="142445" y="311043"/>
                  </a:lnTo>
                  <a:lnTo>
                    <a:pt x="102455" y="277804"/>
                  </a:lnTo>
                  <a:lnTo>
                    <a:pt x="64995" y="240787"/>
                  </a:lnTo>
                  <a:lnTo>
                    <a:pt x="31735" y="198863"/>
                  </a:lnTo>
                  <a:lnTo>
                    <a:pt x="8469" y="155259"/>
                  </a:lnTo>
                  <a:lnTo>
                    <a:pt x="0" y="113176"/>
                  </a:lnTo>
                  <a:lnTo>
                    <a:pt x="3704" y="79857"/>
                  </a:lnTo>
                  <a:lnTo>
                    <a:pt x="16345" y="49837"/>
                  </a:lnTo>
                  <a:lnTo>
                    <a:pt x="36699" y="25146"/>
                  </a:lnTo>
                  <a:lnTo>
                    <a:pt x="63541" y="7816"/>
                  </a:lnTo>
                  <a:lnTo>
                    <a:pt x="94022" y="0"/>
                  </a:lnTo>
                  <a:lnTo>
                    <a:pt x="125387" y="1950"/>
                  </a:lnTo>
                  <a:lnTo>
                    <a:pt x="155647" y="13243"/>
                  </a:lnTo>
                  <a:lnTo>
                    <a:pt x="161915" y="17905"/>
                  </a:lnTo>
                  <a:lnTo>
                    <a:pt x="103263" y="17905"/>
                  </a:lnTo>
                  <a:lnTo>
                    <a:pt x="94975" y="18318"/>
                  </a:lnTo>
                  <a:lnTo>
                    <a:pt x="48660" y="39001"/>
                  </a:lnTo>
                  <a:lnTo>
                    <a:pt x="21363" y="84669"/>
                  </a:lnTo>
                  <a:lnTo>
                    <a:pt x="18308" y="112549"/>
                  </a:lnTo>
                  <a:lnTo>
                    <a:pt x="20500" y="130960"/>
                  </a:lnTo>
                  <a:lnTo>
                    <a:pt x="34646" y="168615"/>
                  </a:lnTo>
                  <a:lnTo>
                    <a:pt x="78528" y="228432"/>
                  </a:lnTo>
                  <a:lnTo>
                    <a:pt x="114406" y="263906"/>
                  </a:lnTo>
                  <a:lnTo>
                    <a:pt x="152862" y="295935"/>
                  </a:lnTo>
                  <a:lnTo>
                    <a:pt x="192274" y="325509"/>
                  </a:lnTo>
                  <a:lnTo>
                    <a:pt x="223327" y="325509"/>
                  </a:lnTo>
                  <a:lnTo>
                    <a:pt x="221569" y="326819"/>
                  </a:lnTo>
                  <a:lnTo>
                    <a:pt x="194075" y="326819"/>
                  </a:lnTo>
                  <a:lnTo>
                    <a:pt x="221557" y="326828"/>
                  </a:lnTo>
                  <a:lnTo>
                    <a:pt x="202546" y="340992"/>
                  </a:lnTo>
                  <a:lnTo>
                    <a:pt x="199886" y="342929"/>
                  </a:lnTo>
                  <a:lnTo>
                    <a:pt x="195882" y="344126"/>
                  </a:lnTo>
                  <a:close/>
                </a:path>
                <a:path w="384809" h="344170">
                  <a:moveTo>
                    <a:pt x="219041" y="43016"/>
                  </a:moveTo>
                  <a:lnTo>
                    <a:pt x="192475" y="43016"/>
                  </a:lnTo>
                  <a:lnTo>
                    <a:pt x="200752" y="34549"/>
                  </a:lnTo>
                  <a:lnTo>
                    <a:pt x="204975" y="30668"/>
                  </a:lnTo>
                  <a:lnTo>
                    <a:pt x="234734" y="10467"/>
                  </a:lnTo>
                  <a:lnTo>
                    <a:pt x="267442" y="585"/>
                  </a:lnTo>
                  <a:lnTo>
                    <a:pt x="300651" y="1360"/>
                  </a:lnTo>
                  <a:lnTo>
                    <a:pt x="331914" y="13132"/>
                  </a:lnTo>
                  <a:lnTo>
                    <a:pt x="338608" y="18821"/>
                  </a:lnTo>
                  <a:lnTo>
                    <a:pt x="269364" y="18821"/>
                  </a:lnTo>
                  <a:lnTo>
                    <a:pt x="242198" y="27209"/>
                  </a:lnTo>
                  <a:lnTo>
                    <a:pt x="219041" y="43016"/>
                  </a:lnTo>
                  <a:close/>
                </a:path>
                <a:path w="384809" h="344170">
                  <a:moveTo>
                    <a:pt x="189688" y="66043"/>
                  </a:moveTo>
                  <a:lnTo>
                    <a:pt x="154861" y="34174"/>
                  </a:lnTo>
                  <a:lnTo>
                    <a:pt x="103263" y="17905"/>
                  </a:lnTo>
                  <a:lnTo>
                    <a:pt x="161915" y="17905"/>
                  </a:lnTo>
                  <a:lnTo>
                    <a:pt x="182815" y="33454"/>
                  </a:lnTo>
                  <a:lnTo>
                    <a:pt x="192475" y="43016"/>
                  </a:lnTo>
                  <a:lnTo>
                    <a:pt x="219041" y="43016"/>
                  </a:lnTo>
                  <a:lnTo>
                    <a:pt x="217372" y="44156"/>
                  </a:lnTo>
                  <a:lnTo>
                    <a:pt x="213333" y="47868"/>
                  </a:lnTo>
                  <a:lnTo>
                    <a:pt x="201259" y="60244"/>
                  </a:lnTo>
                  <a:lnTo>
                    <a:pt x="195471" y="66026"/>
                  </a:lnTo>
                  <a:lnTo>
                    <a:pt x="189688" y="66043"/>
                  </a:lnTo>
                  <a:close/>
                </a:path>
                <a:path w="384809" h="344170">
                  <a:moveTo>
                    <a:pt x="223327" y="325509"/>
                  </a:moveTo>
                  <a:lnTo>
                    <a:pt x="192274" y="325509"/>
                  </a:lnTo>
                  <a:lnTo>
                    <a:pt x="224718" y="301504"/>
                  </a:lnTo>
                  <a:lnTo>
                    <a:pt x="256918" y="275595"/>
                  </a:lnTo>
                  <a:lnTo>
                    <a:pt x="287935" y="247371"/>
                  </a:lnTo>
                  <a:lnTo>
                    <a:pt x="316830" y="216418"/>
                  </a:lnTo>
                  <a:lnTo>
                    <a:pt x="343792" y="179827"/>
                  </a:lnTo>
                  <a:lnTo>
                    <a:pt x="363823" y="132403"/>
                  </a:lnTo>
                  <a:lnTo>
                    <a:pt x="366227" y="101778"/>
                  </a:lnTo>
                  <a:lnTo>
                    <a:pt x="359559" y="72809"/>
                  </a:lnTo>
                  <a:lnTo>
                    <a:pt x="344720" y="47765"/>
                  </a:lnTo>
                  <a:lnTo>
                    <a:pt x="322613" y="28911"/>
                  </a:lnTo>
                  <a:lnTo>
                    <a:pt x="296845" y="19290"/>
                  </a:lnTo>
                  <a:lnTo>
                    <a:pt x="269364" y="18821"/>
                  </a:lnTo>
                  <a:lnTo>
                    <a:pt x="338608" y="18821"/>
                  </a:lnTo>
                  <a:lnTo>
                    <a:pt x="358500" y="35726"/>
                  </a:lnTo>
                  <a:lnTo>
                    <a:pt x="376377" y="65638"/>
                  </a:lnTo>
                  <a:lnTo>
                    <a:pt x="384457" y="100166"/>
                  </a:lnTo>
                  <a:lnTo>
                    <a:pt x="381650" y="136605"/>
                  </a:lnTo>
                  <a:lnTo>
                    <a:pt x="359854" y="188691"/>
                  </a:lnTo>
                  <a:lnTo>
                    <a:pt x="330800" y="228268"/>
                  </a:lnTo>
                  <a:lnTo>
                    <a:pt x="300898" y="260320"/>
                  </a:lnTo>
                  <a:lnTo>
                    <a:pt x="268934" y="289462"/>
                  </a:lnTo>
                  <a:lnTo>
                    <a:pt x="235839" y="316187"/>
                  </a:lnTo>
                  <a:lnTo>
                    <a:pt x="223327" y="325509"/>
                  </a:lnTo>
                  <a:close/>
                </a:path>
                <a:path w="384809" h="344170">
                  <a:moveTo>
                    <a:pt x="221557" y="326828"/>
                  </a:moveTo>
                  <a:lnTo>
                    <a:pt x="194081" y="326819"/>
                  </a:lnTo>
                  <a:lnTo>
                    <a:pt x="221569" y="3268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312445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0276" y="1"/>
              <a:ext cx="10437722" cy="85343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414052" y="1927225"/>
            <a:ext cx="9460230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85">
                <a:latin typeface="Tahoma"/>
                <a:cs typeface="Tahoma"/>
              </a:rPr>
              <a:t>В</a:t>
            </a:r>
            <a:r>
              <a:rPr dirty="0" sz="3500" spc="-265">
                <a:latin typeface="Tahoma"/>
                <a:cs typeface="Tahoma"/>
              </a:rPr>
              <a:t> </a:t>
            </a:r>
            <a:r>
              <a:rPr dirty="0" sz="3500" spc="-65">
                <a:latin typeface="Tahoma"/>
                <a:cs typeface="Tahoma"/>
              </a:rPr>
              <a:t>2</a:t>
            </a:r>
            <a:r>
              <a:rPr dirty="0" sz="3500" spc="175">
                <a:latin typeface="Tahoma"/>
                <a:cs typeface="Tahoma"/>
              </a:rPr>
              <a:t>0</a:t>
            </a:r>
            <a:r>
              <a:rPr dirty="0" sz="3500" spc="-765">
                <a:latin typeface="Tahoma"/>
                <a:cs typeface="Tahoma"/>
              </a:rPr>
              <a:t>1</a:t>
            </a:r>
            <a:r>
              <a:rPr dirty="0" sz="3500" spc="-50">
                <a:latin typeface="Tahoma"/>
                <a:cs typeface="Tahoma"/>
              </a:rPr>
              <a:t>3</a:t>
            </a:r>
            <a:r>
              <a:rPr dirty="0" sz="3500" spc="-265">
                <a:latin typeface="Tahoma"/>
                <a:cs typeface="Tahoma"/>
              </a:rPr>
              <a:t> </a:t>
            </a:r>
            <a:r>
              <a:rPr dirty="0" sz="3500" spc="-55">
                <a:latin typeface="Tahoma"/>
                <a:cs typeface="Tahoma"/>
              </a:rPr>
              <a:t>г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-20">
                <a:latin typeface="Tahoma"/>
                <a:cs typeface="Tahoma"/>
              </a:rPr>
              <a:t>д</a:t>
            </a:r>
            <a:r>
              <a:rPr dirty="0" sz="3500" spc="-85">
                <a:latin typeface="Tahoma"/>
                <a:cs typeface="Tahoma"/>
              </a:rPr>
              <a:t>у</a:t>
            </a:r>
            <a:r>
              <a:rPr dirty="0" sz="3500" spc="-265">
                <a:latin typeface="Tahoma"/>
                <a:cs typeface="Tahoma"/>
              </a:rPr>
              <a:t> </a:t>
            </a:r>
            <a:r>
              <a:rPr dirty="0" sz="3500" spc="-105">
                <a:latin typeface="Tahoma"/>
                <a:cs typeface="Tahoma"/>
              </a:rPr>
              <a:t>з</a:t>
            </a:r>
            <a:r>
              <a:rPr dirty="0" sz="3500" spc="-105">
                <a:latin typeface="Tahoma"/>
                <a:cs typeface="Tahoma"/>
              </a:rPr>
              <a:t>а</a:t>
            </a:r>
            <a:r>
              <a:rPr dirty="0" sz="3500" spc="-175">
                <a:latin typeface="Tahoma"/>
                <a:cs typeface="Tahoma"/>
              </a:rPr>
              <a:t>к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-45">
                <a:latin typeface="Tahoma"/>
                <a:cs typeface="Tahoma"/>
              </a:rPr>
              <a:t>н</a:t>
            </a:r>
            <a:r>
              <a:rPr dirty="0" sz="3500" spc="-130">
                <a:latin typeface="Tahoma"/>
                <a:cs typeface="Tahoma"/>
              </a:rPr>
              <a:t>ч</a:t>
            </a:r>
            <a:r>
              <a:rPr dirty="0" sz="3500" spc="-35">
                <a:latin typeface="Tahoma"/>
                <a:cs typeface="Tahoma"/>
              </a:rPr>
              <a:t>и</a:t>
            </a:r>
            <a:r>
              <a:rPr dirty="0" sz="3500" spc="-80">
                <a:latin typeface="Tahoma"/>
                <a:cs typeface="Tahoma"/>
              </a:rPr>
              <a:t>л</a:t>
            </a:r>
            <a:r>
              <a:rPr dirty="0" sz="3500" spc="-100">
                <a:latin typeface="Tahoma"/>
                <a:cs typeface="Tahoma"/>
              </a:rPr>
              <a:t>а</a:t>
            </a:r>
            <a:r>
              <a:rPr dirty="0" sz="3500" spc="-265">
                <a:latin typeface="Tahoma"/>
                <a:cs typeface="Tahoma"/>
              </a:rPr>
              <a:t> </a:t>
            </a:r>
            <a:r>
              <a:rPr dirty="0" sz="3500" spc="200">
                <a:latin typeface="Tahoma"/>
                <a:cs typeface="Tahoma"/>
              </a:rPr>
              <a:t>М</a:t>
            </a:r>
            <a:r>
              <a:rPr dirty="0" sz="3500" spc="-40">
                <a:latin typeface="Tahoma"/>
                <a:cs typeface="Tahoma"/>
              </a:rPr>
              <a:t>Г</a:t>
            </a:r>
            <a:r>
              <a:rPr dirty="0" sz="3500" spc="-85">
                <a:latin typeface="Tahoma"/>
                <a:cs typeface="Tahoma"/>
              </a:rPr>
              <a:t>У</a:t>
            </a:r>
            <a:r>
              <a:rPr dirty="0" sz="3500" spc="-265">
                <a:latin typeface="Tahoma"/>
                <a:cs typeface="Tahoma"/>
              </a:rPr>
              <a:t> </a:t>
            </a:r>
            <a:r>
              <a:rPr dirty="0" sz="3500" spc="-35">
                <a:latin typeface="Tahoma"/>
                <a:cs typeface="Tahoma"/>
              </a:rPr>
              <a:t>и</a:t>
            </a:r>
            <a:r>
              <a:rPr dirty="0" sz="3500" spc="35">
                <a:latin typeface="Tahoma"/>
                <a:cs typeface="Tahoma"/>
              </a:rPr>
              <a:t>м</a:t>
            </a:r>
            <a:r>
              <a:rPr dirty="0" sz="3500" spc="-425">
                <a:latin typeface="Tahoma"/>
                <a:cs typeface="Tahoma"/>
              </a:rPr>
              <a:t>.</a:t>
            </a:r>
            <a:r>
              <a:rPr dirty="0" sz="3500" spc="-265">
                <a:latin typeface="Tahoma"/>
                <a:cs typeface="Tahoma"/>
              </a:rPr>
              <a:t> </a:t>
            </a:r>
            <a:r>
              <a:rPr dirty="0" sz="3500" spc="200">
                <a:latin typeface="Tahoma"/>
                <a:cs typeface="Tahoma"/>
              </a:rPr>
              <a:t>М</a:t>
            </a:r>
            <a:r>
              <a:rPr dirty="0" sz="3500" spc="-430">
                <a:latin typeface="Tahoma"/>
                <a:cs typeface="Tahoma"/>
              </a:rPr>
              <a:t>.</a:t>
            </a:r>
            <a:r>
              <a:rPr dirty="0" sz="3500" spc="80">
                <a:latin typeface="Tahoma"/>
                <a:cs typeface="Tahoma"/>
              </a:rPr>
              <a:t>В</a:t>
            </a:r>
            <a:r>
              <a:rPr dirty="0" sz="3500" spc="-430">
                <a:latin typeface="Tahoma"/>
                <a:cs typeface="Tahoma"/>
              </a:rPr>
              <a:t>.</a:t>
            </a:r>
            <a:r>
              <a:rPr dirty="0" sz="3500" spc="-25">
                <a:latin typeface="Tahoma"/>
                <a:cs typeface="Tahoma"/>
              </a:rPr>
              <a:t>Л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35">
                <a:latin typeface="Tahoma"/>
                <a:cs typeface="Tahoma"/>
              </a:rPr>
              <a:t>м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-45">
                <a:latin typeface="Tahoma"/>
                <a:cs typeface="Tahoma"/>
              </a:rPr>
              <a:t>н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220">
                <a:latin typeface="Tahoma"/>
                <a:cs typeface="Tahoma"/>
              </a:rPr>
              <a:t>с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-160">
                <a:latin typeface="Tahoma"/>
                <a:cs typeface="Tahoma"/>
              </a:rPr>
              <a:t>в</a:t>
            </a:r>
            <a:r>
              <a:rPr dirty="0" sz="3500" spc="-100">
                <a:latin typeface="Tahoma"/>
                <a:cs typeface="Tahoma"/>
              </a:rPr>
              <a:t>а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4818" y="8461299"/>
            <a:ext cx="6658609" cy="1358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89025">
              <a:lnSpc>
                <a:spcPct val="125000"/>
              </a:lnSpc>
              <a:spcBef>
                <a:spcPts val="100"/>
              </a:spcBef>
            </a:pPr>
            <a:r>
              <a:rPr dirty="0" sz="3500" spc="90">
                <a:latin typeface="Tahoma"/>
                <a:cs typeface="Tahoma"/>
              </a:rPr>
              <a:t>Ф</a:t>
            </a:r>
            <a:r>
              <a:rPr dirty="0" sz="3500" spc="-105">
                <a:latin typeface="Tahoma"/>
                <a:cs typeface="Tahoma"/>
              </a:rPr>
              <a:t>а</a:t>
            </a:r>
            <a:r>
              <a:rPr dirty="0" sz="3500" spc="-175">
                <a:latin typeface="Tahoma"/>
                <a:cs typeface="Tahoma"/>
              </a:rPr>
              <a:t>к</a:t>
            </a:r>
            <a:r>
              <a:rPr dirty="0" sz="3500" spc="-90">
                <a:latin typeface="Tahoma"/>
                <a:cs typeface="Tahoma"/>
              </a:rPr>
              <a:t>у</a:t>
            </a:r>
            <a:r>
              <a:rPr dirty="0" sz="3500" spc="-80">
                <a:latin typeface="Tahoma"/>
                <a:cs typeface="Tahoma"/>
              </a:rPr>
              <a:t>л</a:t>
            </a:r>
            <a:r>
              <a:rPr dirty="0" sz="3500" spc="-145">
                <a:latin typeface="Tahoma"/>
                <a:cs typeface="Tahoma"/>
              </a:rPr>
              <a:t>ь</a:t>
            </a:r>
            <a:r>
              <a:rPr dirty="0" sz="3500" spc="-180">
                <a:latin typeface="Tahoma"/>
                <a:cs typeface="Tahoma"/>
              </a:rPr>
              <a:t>т</a:t>
            </a:r>
            <a:r>
              <a:rPr dirty="0" sz="3500" spc="30">
                <a:latin typeface="Tahoma"/>
                <a:cs typeface="Tahoma"/>
              </a:rPr>
              <a:t>е</a:t>
            </a:r>
            <a:r>
              <a:rPr dirty="0" sz="3500" spc="-175">
                <a:latin typeface="Tahoma"/>
                <a:cs typeface="Tahoma"/>
              </a:rPr>
              <a:t>т</a:t>
            </a:r>
            <a:r>
              <a:rPr dirty="0" sz="3500" spc="-265">
                <a:latin typeface="Tahoma"/>
                <a:cs typeface="Tahoma"/>
              </a:rPr>
              <a:t> </a:t>
            </a:r>
            <a:r>
              <a:rPr dirty="0" sz="3500" spc="-85">
                <a:latin typeface="Tahoma"/>
                <a:cs typeface="Tahoma"/>
              </a:rPr>
              <a:t>п</a:t>
            </a:r>
            <a:r>
              <a:rPr dirty="0" sz="3500" spc="220">
                <a:latin typeface="Tahoma"/>
                <a:cs typeface="Tahoma"/>
              </a:rPr>
              <a:t>с</a:t>
            </a:r>
            <a:r>
              <a:rPr dirty="0" sz="3500" spc="-35">
                <a:latin typeface="Tahoma"/>
                <a:cs typeface="Tahoma"/>
              </a:rPr>
              <a:t>и</a:t>
            </a:r>
            <a:r>
              <a:rPr dirty="0" sz="3500" spc="-150">
                <a:latin typeface="Tahoma"/>
                <a:cs typeface="Tahoma"/>
              </a:rPr>
              <a:t>х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-80">
                <a:latin typeface="Tahoma"/>
                <a:cs typeface="Tahoma"/>
              </a:rPr>
              <a:t>л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-55">
                <a:latin typeface="Tahoma"/>
                <a:cs typeface="Tahoma"/>
              </a:rPr>
              <a:t>г</a:t>
            </a:r>
            <a:r>
              <a:rPr dirty="0" sz="3500" spc="-35">
                <a:latin typeface="Tahoma"/>
                <a:cs typeface="Tahoma"/>
              </a:rPr>
              <a:t>и</a:t>
            </a:r>
            <a:r>
              <a:rPr dirty="0" sz="3500" spc="-20">
                <a:latin typeface="Tahoma"/>
                <a:cs typeface="Tahoma"/>
              </a:rPr>
              <a:t>и  </a:t>
            </a:r>
            <a:r>
              <a:rPr dirty="0" sz="3500" spc="-190">
                <a:latin typeface="Tahoma"/>
                <a:cs typeface="Tahoma"/>
              </a:rPr>
              <a:t>К</a:t>
            </a:r>
            <a:r>
              <a:rPr dirty="0" sz="3500" spc="-105">
                <a:latin typeface="Tahoma"/>
                <a:cs typeface="Tahoma"/>
              </a:rPr>
              <a:t>а</a:t>
            </a:r>
            <a:r>
              <a:rPr dirty="0" sz="3500" spc="-275">
                <a:latin typeface="Tahoma"/>
                <a:cs typeface="Tahoma"/>
              </a:rPr>
              <a:t>ф</a:t>
            </a:r>
            <a:r>
              <a:rPr dirty="0" sz="3500" spc="30">
                <a:latin typeface="Tahoma"/>
                <a:cs typeface="Tahoma"/>
              </a:rPr>
              <a:t>е</a:t>
            </a:r>
            <a:r>
              <a:rPr dirty="0" sz="3500" spc="-20">
                <a:latin typeface="Tahoma"/>
                <a:cs typeface="Tahoma"/>
              </a:rPr>
              <a:t>д</a:t>
            </a:r>
            <a:r>
              <a:rPr dirty="0" sz="3500" spc="55">
                <a:latin typeface="Tahoma"/>
                <a:cs typeface="Tahoma"/>
              </a:rPr>
              <a:t>р</a:t>
            </a:r>
            <a:r>
              <a:rPr dirty="0" sz="3500" spc="-100">
                <a:latin typeface="Tahoma"/>
                <a:cs typeface="Tahoma"/>
              </a:rPr>
              <a:t>а</a:t>
            </a:r>
            <a:r>
              <a:rPr dirty="0" sz="3500" spc="-265">
                <a:latin typeface="Tahoma"/>
                <a:cs typeface="Tahoma"/>
              </a:rPr>
              <a:t> </a:t>
            </a:r>
            <a:r>
              <a:rPr dirty="0" sz="3500" spc="220">
                <a:latin typeface="Tahoma"/>
                <a:cs typeface="Tahoma"/>
              </a:rPr>
              <a:t>с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-50">
                <a:latin typeface="Tahoma"/>
                <a:cs typeface="Tahoma"/>
              </a:rPr>
              <a:t>ц</a:t>
            </a:r>
            <a:r>
              <a:rPr dirty="0" sz="3500" spc="-35">
                <a:latin typeface="Tahoma"/>
                <a:cs typeface="Tahoma"/>
              </a:rPr>
              <a:t>и</a:t>
            </a:r>
            <a:r>
              <a:rPr dirty="0" sz="3500" spc="-105">
                <a:latin typeface="Tahoma"/>
                <a:cs typeface="Tahoma"/>
              </a:rPr>
              <a:t>а</a:t>
            </a:r>
            <a:r>
              <a:rPr dirty="0" sz="3500" spc="-80">
                <a:latin typeface="Tahoma"/>
                <a:cs typeface="Tahoma"/>
              </a:rPr>
              <a:t>л</a:t>
            </a:r>
            <a:r>
              <a:rPr dirty="0" sz="3500" spc="-145">
                <a:latin typeface="Tahoma"/>
                <a:cs typeface="Tahoma"/>
              </a:rPr>
              <a:t>ь</a:t>
            </a:r>
            <a:r>
              <a:rPr dirty="0" sz="3500" spc="-45">
                <a:latin typeface="Tahoma"/>
                <a:cs typeface="Tahoma"/>
              </a:rPr>
              <a:t>н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-30">
                <a:latin typeface="Tahoma"/>
                <a:cs typeface="Tahoma"/>
              </a:rPr>
              <a:t>й</a:t>
            </a:r>
            <a:r>
              <a:rPr dirty="0" sz="3500" spc="-265">
                <a:latin typeface="Tahoma"/>
                <a:cs typeface="Tahoma"/>
              </a:rPr>
              <a:t> </a:t>
            </a:r>
            <a:r>
              <a:rPr dirty="0" sz="3500" spc="-85">
                <a:latin typeface="Tahoma"/>
                <a:cs typeface="Tahoma"/>
              </a:rPr>
              <a:t>п</a:t>
            </a:r>
            <a:r>
              <a:rPr dirty="0" sz="3500" spc="220">
                <a:latin typeface="Tahoma"/>
                <a:cs typeface="Tahoma"/>
              </a:rPr>
              <a:t>с</a:t>
            </a:r>
            <a:r>
              <a:rPr dirty="0" sz="3500" spc="-35">
                <a:latin typeface="Tahoma"/>
                <a:cs typeface="Tahoma"/>
              </a:rPr>
              <a:t>и</a:t>
            </a:r>
            <a:r>
              <a:rPr dirty="0" sz="3500" spc="-150">
                <a:latin typeface="Tahoma"/>
                <a:cs typeface="Tahoma"/>
              </a:rPr>
              <a:t>х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-80">
                <a:latin typeface="Tahoma"/>
                <a:cs typeface="Tahoma"/>
              </a:rPr>
              <a:t>л</a:t>
            </a:r>
            <a:r>
              <a:rPr dirty="0" sz="3500" spc="10">
                <a:latin typeface="Tahoma"/>
                <a:cs typeface="Tahoma"/>
              </a:rPr>
              <a:t>о</a:t>
            </a:r>
            <a:r>
              <a:rPr dirty="0" sz="3500" spc="-55">
                <a:latin typeface="Tahoma"/>
                <a:cs typeface="Tahoma"/>
              </a:rPr>
              <a:t>г</a:t>
            </a:r>
            <a:r>
              <a:rPr dirty="0" sz="3500" spc="-35">
                <a:latin typeface="Tahoma"/>
                <a:cs typeface="Tahoma"/>
              </a:rPr>
              <a:t>и</a:t>
            </a:r>
            <a:r>
              <a:rPr dirty="0" sz="3500" spc="-30">
                <a:latin typeface="Tahoma"/>
                <a:cs typeface="Tahoma"/>
              </a:rPr>
              <a:t>и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12459" y="819890"/>
            <a:ext cx="5662930" cy="9467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050" spc="-170"/>
              <a:t>О</a:t>
            </a:r>
            <a:r>
              <a:rPr dirty="0" sz="6050" spc="-455"/>
              <a:t>Б</a:t>
            </a:r>
            <a:r>
              <a:rPr dirty="0" sz="6050" spc="-155"/>
              <a:t>Р</a:t>
            </a:r>
            <a:r>
              <a:rPr dirty="0" sz="6050" spc="35"/>
              <a:t>А</a:t>
            </a:r>
            <a:r>
              <a:rPr dirty="0" sz="6050" spc="-210"/>
              <a:t>З</a:t>
            </a:r>
            <a:r>
              <a:rPr dirty="0" sz="6050" spc="-170"/>
              <a:t>О</a:t>
            </a:r>
            <a:r>
              <a:rPr dirty="0" sz="6050" spc="-95"/>
              <a:t>В</a:t>
            </a:r>
            <a:r>
              <a:rPr dirty="0" sz="6050" spc="35"/>
              <a:t>А</a:t>
            </a:r>
            <a:r>
              <a:rPr dirty="0" sz="6050" spc="-229"/>
              <a:t>Н</a:t>
            </a:r>
            <a:r>
              <a:rPr dirty="0" sz="6050" spc="-155"/>
              <a:t>И</a:t>
            </a:r>
            <a:r>
              <a:rPr dirty="0" sz="6050" spc="-295"/>
              <a:t>Е</a:t>
            </a:r>
            <a:endParaRPr sz="6050"/>
          </a:p>
        </p:txBody>
      </p:sp>
      <p:grpSp>
        <p:nvGrpSpPr>
          <p:cNvPr id="8" name="object 8"/>
          <p:cNvGrpSpPr/>
          <p:nvPr/>
        </p:nvGrpSpPr>
        <p:grpSpPr>
          <a:xfrm>
            <a:off x="6237854" y="2719499"/>
            <a:ext cx="5810250" cy="5810250"/>
            <a:chOff x="6237854" y="2719499"/>
            <a:chExt cx="5810250" cy="5810250"/>
          </a:xfrm>
        </p:grpSpPr>
        <p:sp>
          <p:nvSpPr>
            <p:cNvPr id="9" name="object 9"/>
            <p:cNvSpPr/>
            <p:nvPr/>
          </p:nvSpPr>
          <p:spPr>
            <a:xfrm>
              <a:off x="6237854" y="2719499"/>
              <a:ext cx="5810250" cy="5810250"/>
            </a:xfrm>
            <a:custGeom>
              <a:avLst/>
              <a:gdLst/>
              <a:ahLst/>
              <a:cxnLst/>
              <a:rect l="l" t="t" r="r" b="b"/>
              <a:pathLst>
                <a:path w="5810250" h="5810250">
                  <a:moveTo>
                    <a:pt x="2905125" y="5810250"/>
                  </a:moveTo>
                  <a:lnTo>
                    <a:pt x="2856599" y="5809853"/>
                  </a:lnTo>
                  <a:lnTo>
                    <a:pt x="2808265" y="5808665"/>
                  </a:lnTo>
                  <a:lnTo>
                    <a:pt x="2760130" y="5806694"/>
                  </a:lnTo>
                  <a:lnTo>
                    <a:pt x="2712199" y="5803945"/>
                  </a:lnTo>
                  <a:lnTo>
                    <a:pt x="2664479" y="5800425"/>
                  </a:lnTo>
                  <a:lnTo>
                    <a:pt x="2616975" y="5796139"/>
                  </a:lnTo>
                  <a:lnTo>
                    <a:pt x="2569695" y="5791094"/>
                  </a:lnTo>
                  <a:lnTo>
                    <a:pt x="2522643" y="5785296"/>
                  </a:lnTo>
                  <a:lnTo>
                    <a:pt x="2475827" y="5778751"/>
                  </a:lnTo>
                  <a:lnTo>
                    <a:pt x="2429252" y="5771465"/>
                  </a:lnTo>
                  <a:lnTo>
                    <a:pt x="2382925" y="5763444"/>
                  </a:lnTo>
                  <a:lnTo>
                    <a:pt x="2336852" y="5754695"/>
                  </a:lnTo>
                  <a:lnTo>
                    <a:pt x="2291039" y="5745224"/>
                  </a:lnTo>
                  <a:lnTo>
                    <a:pt x="2245491" y="5735037"/>
                  </a:lnTo>
                  <a:lnTo>
                    <a:pt x="2200216" y="5724139"/>
                  </a:lnTo>
                  <a:lnTo>
                    <a:pt x="2155220" y="5712538"/>
                  </a:lnTo>
                  <a:lnTo>
                    <a:pt x="2110508" y="5700239"/>
                  </a:lnTo>
                  <a:lnTo>
                    <a:pt x="2066087" y="5687249"/>
                  </a:lnTo>
                  <a:lnTo>
                    <a:pt x="2021963" y="5673574"/>
                  </a:lnTo>
                  <a:lnTo>
                    <a:pt x="1978142" y="5659219"/>
                  </a:lnTo>
                  <a:lnTo>
                    <a:pt x="1934630" y="5644192"/>
                  </a:lnTo>
                  <a:lnTo>
                    <a:pt x="1891433" y="5628497"/>
                  </a:lnTo>
                  <a:lnTo>
                    <a:pt x="1848558" y="5612142"/>
                  </a:lnTo>
                  <a:lnTo>
                    <a:pt x="1806011" y="5595133"/>
                  </a:lnTo>
                  <a:lnTo>
                    <a:pt x="1763798" y="5577475"/>
                  </a:lnTo>
                  <a:lnTo>
                    <a:pt x="1721925" y="5559175"/>
                  </a:lnTo>
                  <a:lnTo>
                    <a:pt x="1680398" y="5540240"/>
                  </a:lnTo>
                  <a:lnTo>
                    <a:pt x="1639224" y="5520674"/>
                  </a:lnTo>
                  <a:lnTo>
                    <a:pt x="1598408" y="5500485"/>
                  </a:lnTo>
                  <a:lnTo>
                    <a:pt x="1557957" y="5479678"/>
                  </a:lnTo>
                  <a:lnTo>
                    <a:pt x="1517876" y="5458260"/>
                  </a:lnTo>
                  <a:lnTo>
                    <a:pt x="1478173" y="5436237"/>
                  </a:lnTo>
                  <a:lnTo>
                    <a:pt x="1438853" y="5413614"/>
                  </a:lnTo>
                  <a:lnTo>
                    <a:pt x="1399923" y="5390399"/>
                  </a:lnTo>
                  <a:lnTo>
                    <a:pt x="1361388" y="5366598"/>
                  </a:lnTo>
                  <a:lnTo>
                    <a:pt x="1323255" y="5342215"/>
                  </a:lnTo>
                  <a:lnTo>
                    <a:pt x="1285529" y="5317259"/>
                  </a:lnTo>
                  <a:lnTo>
                    <a:pt x="1248218" y="5291734"/>
                  </a:lnTo>
                  <a:lnTo>
                    <a:pt x="1211327" y="5265648"/>
                  </a:lnTo>
                  <a:lnTo>
                    <a:pt x="1174862" y="5239005"/>
                  </a:lnTo>
                  <a:lnTo>
                    <a:pt x="1138830" y="5211813"/>
                  </a:lnTo>
                  <a:lnTo>
                    <a:pt x="1103236" y="5184077"/>
                  </a:lnTo>
                  <a:lnTo>
                    <a:pt x="1068088" y="5155804"/>
                  </a:lnTo>
                  <a:lnTo>
                    <a:pt x="1033390" y="5127000"/>
                  </a:lnTo>
                  <a:lnTo>
                    <a:pt x="999150" y="5097671"/>
                  </a:lnTo>
                  <a:lnTo>
                    <a:pt x="965373" y="5067823"/>
                  </a:lnTo>
                  <a:lnTo>
                    <a:pt x="932066" y="5037462"/>
                  </a:lnTo>
                  <a:lnTo>
                    <a:pt x="899234" y="5006595"/>
                  </a:lnTo>
                  <a:lnTo>
                    <a:pt x="866884" y="4975227"/>
                  </a:lnTo>
                  <a:lnTo>
                    <a:pt x="835022" y="4943365"/>
                  </a:lnTo>
                  <a:lnTo>
                    <a:pt x="803655" y="4911015"/>
                  </a:lnTo>
                  <a:lnTo>
                    <a:pt x="772787" y="4878183"/>
                  </a:lnTo>
                  <a:lnTo>
                    <a:pt x="742427" y="4844876"/>
                  </a:lnTo>
                  <a:lnTo>
                    <a:pt x="712578" y="4811099"/>
                  </a:lnTo>
                  <a:lnTo>
                    <a:pt x="683249" y="4776859"/>
                  </a:lnTo>
                  <a:lnTo>
                    <a:pt x="654445" y="4742161"/>
                  </a:lnTo>
                  <a:lnTo>
                    <a:pt x="626172" y="4707013"/>
                  </a:lnTo>
                  <a:lnTo>
                    <a:pt x="598436" y="4671419"/>
                  </a:lnTo>
                  <a:lnTo>
                    <a:pt x="571244" y="4635387"/>
                  </a:lnTo>
                  <a:lnTo>
                    <a:pt x="544602" y="4598922"/>
                  </a:lnTo>
                  <a:lnTo>
                    <a:pt x="518515" y="4562031"/>
                  </a:lnTo>
                  <a:lnTo>
                    <a:pt x="492990" y="4524720"/>
                  </a:lnTo>
                  <a:lnTo>
                    <a:pt x="468034" y="4486995"/>
                  </a:lnTo>
                  <a:lnTo>
                    <a:pt x="443651" y="4448861"/>
                  </a:lnTo>
                  <a:lnTo>
                    <a:pt x="419850" y="4410326"/>
                  </a:lnTo>
                  <a:lnTo>
                    <a:pt x="396635" y="4371396"/>
                  </a:lnTo>
                  <a:lnTo>
                    <a:pt x="374013" y="4332076"/>
                  </a:lnTo>
                  <a:lnTo>
                    <a:pt x="351989" y="4292373"/>
                  </a:lnTo>
                  <a:lnTo>
                    <a:pt x="330571" y="4252293"/>
                  </a:lnTo>
                  <a:lnTo>
                    <a:pt x="309764" y="4211841"/>
                  </a:lnTo>
                  <a:lnTo>
                    <a:pt x="289575" y="4171026"/>
                  </a:lnTo>
                  <a:lnTo>
                    <a:pt x="270009" y="4129851"/>
                  </a:lnTo>
                  <a:lnTo>
                    <a:pt x="251074" y="4088324"/>
                  </a:lnTo>
                  <a:lnTo>
                    <a:pt x="232774" y="4046451"/>
                  </a:lnTo>
                  <a:lnTo>
                    <a:pt x="215116" y="4004238"/>
                  </a:lnTo>
                  <a:lnTo>
                    <a:pt x="198107" y="3961691"/>
                  </a:lnTo>
                  <a:lnTo>
                    <a:pt x="181752" y="3918816"/>
                  </a:lnTo>
                  <a:lnTo>
                    <a:pt x="166057" y="3875619"/>
                  </a:lnTo>
                  <a:lnTo>
                    <a:pt x="151030" y="3832108"/>
                  </a:lnTo>
                  <a:lnTo>
                    <a:pt x="136675" y="3788287"/>
                  </a:lnTo>
                  <a:lnTo>
                    <a:pt x="123000" y="3744162"/>
                  </a:lnTo>
                  <a:lnTo>
                    <a:pt x="110010" y="3699741"/>
                  </a:lnTo>
                  <a:lnTo>
                    <a:pt x="97711" y="3655029"/>
                  </a:lnTo>
                  <a:lnTo>
                    <a:pt x="86110" y="3610033"/>
                  </a:lnTo>
                  <a:lnTo>
                    <a:pt x="75213" y="3564758"/>
                  </a:lnTo>
                  <a:lnTo>
                    <a:pt x="65025" y="3519211"/>
                  </a:lnTo>
                  <a:lnTo>
                    <a:pt x="55554" y="3473397"/>
                  </a:lnTo>
                  <a:lnTo>
                    <a:pt x="46805" y="3427324"/>
                  </a:lnTo>
                  <a:lnTo>
                    <a:pt x="38784" y="3380997"/>
                  </a:lnTo>
                  <a:lnTo>
                    <a:pt x="31499" y="3334422"/>
                  </a:lnTo>
                  <a:lnTo>
                    <a:pt x="24953" y="3287606"/>
                  </a:lnTo>
                  <a:lnTo>
                    <a:pt x="19155" y="3240555"/>
                  </a:lnTo>
                  <a:lnTo>
                    <a:pt x="14110" y="3193274"/>
                  </a:lnTo>
                  <a:lnTo>
                    <a:pt x="9824" y="3145771"/>
                  </a:lnTo>
                  <a:lnTo>
                    <a:pt x="6304" y="3098050"/>
                  </a:lnTo>
                  <a:lnTo>
                    <a:pt x="3555" y="3050119"/>
                  </a:lnTo>
                  <a:lnTo>
                    <a:pt x="1584" y="3001984"/>
                  </a:lnTo>
                  <a:lnTo>
                    <a:pt x="397" y="2953650"/>
                  </a:lnTo>
                  <a:lnTo>
                    <a:pt x="0" y="2905125"/>
                  </a:lnTo>
                  <a:lnTo>
                    <a:pt x="397" y="2856599"/>
                  </a:lnTo>
                  <a:lnTo>
                    <a:pt x="1584" y="2808265"/>
                  </a:lnTo>
                  <a:lnTo>
                    <a:pt x="3555" y="2760130"/>
                  </a:lnTo>
                  <a:lnTo>
                    <a:pt x="6304" y="2712199"/>
                  </a:lnTo>
                  <a:lnTo>
                    <a:pt x="9824" y="2664479"/>
                  </a:lnTo>
                  <a:lnTo>
                    <a:pt x="14110" y="2616975"/>
                  </a:lnTo>
                  <a:lnTo>
                    <a:pt x="19155" y="2569695"/>
                  </a:lnTo>
                  <a:lnTo>
                    <a:pt x="24953" y="2522643"/>
                  </a:lnTo>
                  <a:lnTo>
                    <a:pt x="31499" y="2475827"/>
                  </a:lnTo>
                  <a:lnTo>
                    <a:pt x="38784" y="2429252"/>
                  </a:lnTo>
                  <a:lnTo>
                    <a:pt x="46805" y="2382925"/>
                  </a:lnTo>
                  <a:lnTo>
                    <a:pt x="55554" y="2336852"/>
                  </a:lnTo>
                  <a:lnTo>
                    <a:pt x="65025" y="2291039"/>
                  </a:lnTo>
                  <a:lnTo>
                    <a:pt x="75213" y="2245491"/>
                  </a:lnTo>
                  <a:lnTo>
                    <a:pt x="86110" y="2200216"/>
                  </a:lnTo>
                  <a:lnTo>
                    <a:pt x="97711" y="2155220"/>
                  </a:lnTo>
                  <a:lnTo>
                    <a:pt x="110010" y="2110508"/>
                  </a:lnTo>
                  <a:lnTo>
                    <a:pt x="123000" y="2066087"/>
                  </a:lnTo>
                  <a:lnTo>
                    <a:pt x="136675" y="2021963"/>
                  </a:lnTo>
                  <a:lnTo>
                    <a:pt x="151030" y="1978142"/>
                  </a:lnTo>
                  <a:lnTo>
                    <a:pt x="166057" y="1934630"/>
                  </a:lnTo>
                  <a:lnTo>
                    <a:pt x="181752" y="1891433"/>
                  </a:lnTo>
                  <a:lnTo>
                    <a:pt x="198107" y="1848558"/>
                  </a:lnTo>
                  <a:lnTo>
                    <a:pt x="215116" y="1806011"/>
                  </a:lnTo>
                  <a:lnTo>
                    <a:pt x="232774" y="1763798"/>
                  </a:lnTo>
                  <a:lnTo>
                    <a:pt x="251074" y="1721925"/>
                  </a:lnTo>
                  <a:lnTo>
                    <a:pt x="270009" y="1680398"/>
                  </a:lnTo>
                  <a:lnTo>
                    <a:pt x="289575" y="1639224"/>
                  </a:lnTo>
                  <a:lnTo>
                    <a:pt x="309764" y="1598408"/>
                  </a:lnTo>
                  <a:lnTo>
                    <a:pt x="330571" y="1557957"/>
                  </a:lnTo>
                  <a:lnTo>
                    <a:pt x="351989" y="1517876"/>
                  </a:lnTo>
                  <a:lnTo>
                    <a:pt x="374013" y="1478173"/>
                  </a:lnTo>
                  <a:lnTo>
                    <a:pt x="396635" y="1438853"/>
                  </a:lnTo>
                  <a:lnTo>
                    <a:pt x="419850" y="1399923"/>
                  </a:lnTo>
                  <a:lnTo>
                    <a:pt x="443651" y="1361388"/>
                  </a:lnTo>
                  <a:lnTo>
                    <a:pt x="468034" y="1323255"/>
                  </a:lnTo>
                  <a:lnTo>
                    <a:pt x="492990" y="1285529"/>
                  </a:lnTo>
                  <a:lnTo>
                    <a:pt x="518515" y="1248218"/>
                  </a:lnTo>
                  <a:lnTo>
                    <a:pt x="544602" y="1211327"/>
                  </a:lnTo>
                  <a:lnTo>
                    <a:pt x="571244" y="1174862"/>
                  </a:lnTo>
                  <a:lnTo>
                    <a:pt x="598436" y="1138830"/>
                  </a:lnTo>
                  <a:lnTo>
                    <a:pt x="626172" y="1103236"/>
                  </a:lnTo>
                  <a:lnTo>
                    <a:pt x="654445" y="1068088"/>
                  </a:lnTo>
                  <a:lnTo>
                    <a:pt x="683249" y="1033390"/>
                  </a:lnTo>
                  <a:lnTo>
                    <a:pt x="712578" y="999150"/>
                  </a:lnTo>
                  <a:lnTo>
                    <a:pt x="742427" y="965373"/>
                  </a:lnTo>
                  <a:lnTo>
                    <a:pt x="772787" y="932066"/>
                  </a:lnTo>
                  <a:lnTo>
                    <a:pt x="803655" y="899234"/>
                  </a:lnTo>
                  <a:lnTo>
                    <a:pt x="835022" y="866884"/>
                  </a:lnTo>
                  <a:lnTo>
                    <a:pt x="866884" y="835022"/>
                  </a:lnTo>
                  <a:lnTo>
                    <a:pt x="899234" y="803655"/>
                  </a:lnTo>
                  <a:lnTo>
                    <a:pt x="932066" y="772787"/>
                  </a:lnTo>
                  <a:lnTo>
                    <a:pt x="965373" y="742427"/>
                  </a:lnTo>
                  <a:lnTo>
                    <a:pt x="999150" y="712578"/>
                  </a:lnTo>
                  <a:lnTo>
                    <a:pt x="1033390" y="683249"/>
                  </a:lnTo>
                  <a:lnTo>
                    <a:pt x="1068088" y="654445"/>
                  </a:lnTo>
                  <a:lnTo>
                    <a:pt x="1103236" y="626172"/>
                  </a:lnTo>
                  <a:lnTo>
                    <a:pt x="1138830" y="598436"/>
                  </a:lnTo>
                  <a:lnTo>
                    <a:pt x="1174862" y="571244"/>
                  </a:lnTo>
                  <a:lnTo>
                    <a:pt x="1211327" y="544602"/>
                  </a:lnTo>
                  <a:lnTo>
                    <a:pt x="1248218" y="518515"/>
                  </a:lnTo>
                  <a:lnTo>
                    <a:pt x="1285529" y="492990"/>
                  </a:lnTo>
                  <a:lnTo>
                    <a:pt x="1323255" y="468034"/>
                  </a:lnTo>
                  <a:lnTo>
                    <a:pt x="1361388" y="443651"/>
                  </a:lnTo>
                  <a:lnTo>
                    <a:pt x="1399923" y="419850"/>
                  </a:lnTo>
                  <a:lnTo>
                    <a:pt x="1438853" y="396635"/>
                  </a:lnTo>
                  <a:lnTo>
                    <a:pt x="1478173" y="374013"/>
                  </a:lnTo>
                  <a:lnTo>
                    <a:pt x="1517876" y="351989"/>
                  </a:lnTo>
                  <a:lnTo>
                    <a:pt x="1557957" y="330571"/>
                  </a:lnTo>
                  <a:lnTo>
                    <a:pt x="1598408" y="309764"/>
                  </a:lnTo>
                  <a:lnTo>
                    <a:pt x="1639224" y="289575"/>
                  </a:lnTo>
                  <a:lnTo>
                    <a:pt x="1680398" y="270009"/>
                  </a:lnTo>
                  <a:lnTo>
                    <a:pt x="1721925" y="251074"/>
                  </a:lnTo>
                  <a:lnTo>
                    <a:pt x="1763798" y="232774"/>
                  </a:lnTo>
                  <a:lnTo>
                    <a:pt x="1806011" y="215116"/>
                  </a:lnTo>
                  <a:lnTo>
                    <a:pt x="1848558" y="198107"/>
                  </a:lnTo>
                  <a:lnTo>
                    <a:pt x="1891433" y="181752"/>
                  </a:lnTo>
                  <a:lnTo>
                    <a:pt x="1934630" y="166057"/>
                  </a:lnTo>
                  <a:lnTo>
                    <a:pt x="1978142" y="151030"/>
                  </a:lnTo>
                  <a:lnTo>
                    <a:pt x="2021963" y="136675"/>
                  </a:lnTo>
                  <a:lnTo>
                    <a:pt x="2066087" y="123000"/>
                  </a:lnTo>
                  <a:lnTo>
                    <a:pt x="2110508" y="110010"/>
                  </a:lnTo>
                  <a:lnTo>
                    <a:pt x="2155220" y="97711"/>
                  </a:lnTo>
                  <a:lnTo>
                    <a:pt x="2200216" y="86110"/>
                  </a:lnTo>
                  <a:lnTo>
                    <a:pt x="2245491" y="75213"/>
                  </a:lnTo>
                  <a:lnTo>
                    <a:pt x="2291039" y="65025"/>
                  </a:lnTo>
                  <a:lnTo>
                    <a:pt x="2336852" y="55554"/>
                  </a:lnTo>
                  <a:lnTo>
                    <a:pt x="2382925" y="46805"/>
                  </a:lnTo>
                  <a:lnTo>
                    <a:pt x="2429252" y="38784"/>
                  </a:lnTo>
                  <a:lnTo>
                    <a:pt x="2475827" y="31499"/>
                  </a:lnTo>
                  <a:lnTo>
                    <a:pt x="2522643" y="24953"/>
                  </a:lnTo>
                  <a:lnTo>
                    <a:pt x="2569695" y="19155"/>
                  </a:lnTo>
                  <a:lnTo>
                    <a:pt x="2616975" y="14110"/>
                  </a:lnTo>
                  <a:lnTo>
                    <a:pt x="2664479" y="9824"/>
                  </a:lnTo>
                  <a:lnTo>
                    <a:pt x="2712199" y="6304"/>
                  </a:lnTo>
                  <a:lnTo>
                    <a:pt x="2760130" y="3555"/>
                  </a:lnTo>
                  <a:lnTo>
                    <a:pt x="2808265" y="1584"/>
                  </a:lnTo>
                  <a:lnTo>
                    <a:pt x="2856599" y="397"/>
                  </a:lnTo>
                  <a:lnTo>
                    <a:pt x="2905125" y="0"/>
                  </a:lnTo>
                  <a:lnTo>
                    <a:pt x="2953650" y="397"/>
                  </a:lnTo>
                  <a:lnTo>
                    <a:pt x="3001984" y="1584"/>
                  </a:lnTo>
                  <a:lnTo>
                    <a:pt x="3050119" y="3555"/>
                  </a:lnTo>
                  <a:lnTo>
                    <a:pt x="3098050" y="6304"/>
                  </a:lnTo>
                  <a:lnTo>
                    <a:pt x="3145771" y="9824"/>
                  </a:lnTo>
                  <a:lnTo>
                    <a:pt x="3193274" y="14110"/>
                  </a:lnTo>
                  <a:lnTo>
                    <a:pt x="3240555" y="19155"/>
                  </a:lnTo>
                  <a:lnTo>
                    <a:pt x="3287606" y="24953"/>
                  </a:lnTo>
                  <a:lnTo>
                    <a:pt x="3334422" y="31499"/>
                  </a:lnTo>
                  <a:lnTo>
                    <a:pt x="3380997" y="38784"/>
                  </a:lnTo>
                  <a:lnTo>
                    <a:pt x="3427324" y="46805"/>
                  </a:lnTo>
                  <a:lnTo>
                    <a:pt x="3473397" y="55554"/>
                  </a:lnTo>
                  <a:lnTo>
                    <a:pt x="3519211" y="65025"/>
                  </a:lnTo>
                  <a:lnTo>
                    <a:pt x="3564758" y="75213"/>
                  </a:lnTo>
                  <a:lnTo>
                    <a:pt x="3610033" y="86110"/>
                  </a:lnTo>
                  <a:lnTo>
                    <a:pt x="3655029" y="97711"/>
                  </a:lnTo>
                  <a:lnTo>
                    <a:pt x="3699741" y="110010"/>
                  </a:lnTo>
                  <a:lnTo>
                    <a:pt x="3744162" y="123000"/>
                  </a:lnTo>
                  <a:lnTo>
                    <a:pt x="3788287" y="136675"/>
                  </a:lnTo>
                  <a:lnTo>
                    <a:pt x="3832108" y="151030"/>
                  </a:lnTo>
                  <a:lnTo>
                    <a:pt x="3875619" y="166057"/>
                  </a:lnTo>
                  <a:lnTo>
                    <a:pt x="3918816" y="181752"/>
                  </a:lnTo>
                  <a:lnTo>
                    <a:pt x="3961691" y="198107"/>
                  </a:lnTo>
                  <a:lnTo>
                    <a:pt x="4004238" y="215116"/>
                  </a:lnTo>
                  <a:lnTo>
                    <a:pt x="4046451" y="232774"/>
                  </a:lnTo>
                  <a:lnTo>
                    <a:pt x="4088324" y="251074"/>
                  </a:lnTo>
                  <a:lnTo>
                    <a:pt x="4129851" y="270009"/>
                  </a:lnTo>
                  <a:lnTo>
                    <a:pt x="4171026" y="289575"/>
                  </a:lnTo>
                  <a:lnTo>
                    <a:pt x="4211841" y="309764"/>
                  </a:lnTo>
                  <a:lnTo>
                    <a:pt x="4252293" y="330571"/>
                  </a:lnTo>
                  <a:lnTo>
                    <a:pt x="4292373" y="351989"/>
                  </a:lnTo>
                  <a:lnTo>
                    <a:pt x="4332076" y="374013"/>
                  </a:lnTo>
                  <a:lnTo>
                    <a:pt x="4371396" y="396635"/>
                  </a:lnTo>
                  <a:lnTo>
                    <a:pt x="4410326" y="419850"/>
                  </a:lnTo>
                  <a:lnTo>
                    <a:pt x="4448861" y="443651"/>
                  </a:lnTo>
                  <a:lnTo>
                    <a:pt x="4486995" y="468034"/>
                  </a:lnTo>
                  <a:lnTo>
                    <a:pt x="4524720" y="492990"/>
                  </a:lnTo>
                  <a:lnTo>
                    <a:pt x="4562031" y="518515"/>
                  </a:lnTo>
                  <a:lnTo>
                    <a:pt x="4598922" y="544602"/>
                  </a:lnTo>
                  <a:lnTo>
                    <a:pt x="4635387" y="571244"/>
                  </a:lnTo>
                  <a:lnTo>
                    <a:pt x="4671419" y="598436"/>
                  </a:lnTo>
                  <a:lnTo>
                    <a:pt x="4707013" y="626172"/>
                  </a:lnTo>
                  <a:lnTo>
                    <a:pt x="4742161" y="654445"/>
                  </a:lnTo>
                  <a:lnTo>
                    <a:pt x="4776859" y="683249"/>
                  </a:lnTo>
                  <a:lnTo>
                    <a:pt x="4811099" y="712578"/>
                  </a:lnTo>
                  <a:lnTo>
                    <a:pt x="4844876" y="742427"/>
                  </a:lnTo>
                  <a:lnTo>
                    <a:pt x="4878183" y="772787"/>
                  </a:lnTo>
                  <a:lnTo>
                    <a:pt x="4911015" y="803655"/>
                  </a:lnTo>
                  <a:lnTo>
                    <a:pt x="4943365" y="835022"/>
                  </a:lnTo>
                  <a:lnTo>
                    <a:pt x="4975227" y="866884"/>
                  </a:lnTo>
                  <a:lnTo>
                    <a:pt x="5006595" y="899234"/>
                  </a:lnTo>
                  <a:lnTo>
                    <a:pt x="5037462" y="932066"/>
                  </a:lnTo>
                  <a:lnTo>
                    <a:pt x="5067823" y="965373"/>
                  </a:lnTo>
                  <a:lnTo>
                    <a:pt x="5097671" y="999150"/>
                  </a:lnTo>
                  <a:lnTo>
                    <a:pt x="5127000" y="1033390"/>
                  </a:lnTo>
                  <a:lnTo>
                    <a:pt x="5155804" y="1068088"/>
                  </a:lnTo>
                  <a:lnTo>
                    <a:pt x="5184077" y="1103236"/>
                  </a:lnTo>
                  <a:lnTo>
                    <a:pt x="5211813" y="1138830"/>
                  </a:lnTo>
                  <a:lnTo>
                    <a:pt x="5239005" y="1174862"/>
                  </a:lnTo>
                  <a:lnTo>
                    <a:pt x="5265648" y="1211327"/>
                  </a:lnTo>
                  <a:lnTo>
                    <a:pt x="5291734" y="1248218"/>
                  </a:lnTo>
                  <a:lnTo>
                    <a:pt x="5317259" y="1285529"/>
                  </a:lnTo>
                  <a:lnTo>
                    <a:pt x="5342215" y="1323255"/>
                  </a:lnTo>
                  <a:lnTo>
                    <a:pt x="5366598" y="1361388"/>
                  </a:lnTo>
                  <a:lnTo>
                    <a:pt x="5390399" y="1399923"/>
                  </a:lnTo>
                  <a:lnTo>
                    <a:pt x="5413614" y="1438853"/>
                  </a:lnTo>
                  <a:lnTo>
                    <a:pt x="5436237" y="1478173"/>
                  </a:lnTo>
                  <a:lnTo>
                    <a:pt x="5458260" y="1517876"/>
                  </a:lnTo>
                  <a:lnTo>
                    <a:pt x="5479678" y="1557957"/>
                  </a:lnTo>
                  <a:lnTo>
                    <a:pt x="5500485" y="1598408"/>
                  </a:lnTo>
                  <a:lnTo>
                    <a:pt x="5520674" y="1639224"/>
                  </a:lnTo>
                  <a:lnTo>
                    <a:pt x="5540240" y="1680398"/>
                  </a:lnTo>
                  <a:lnTo>
                    <a:pt x="5559175" y="1721925"/>
                  </a:lnTo>
                  <a:lnTo>
                    <a:pt x="5577475" y="1763798"/>
                  </a:lnTo>
                  <a:lnTo>
                    <a:pt x="5595133" y="1806011"/>
                  </a:lnTo>
                  <a:lnTo>
                    <a:pt x="5612142" y="1848558"/>
                  </a:lnTo>
                  <a:lnTo>
                    <a:pt x="5628497" y="1891433"/>
                  </a:lnTo>
                  <a:lnTo>
                    <a:pt x="5644192" y="1934630"/>
                  </a:lnTo>
                  <a:lnTo>
                    <a:pt x="5659219" y="1978142"/>
                  </a:lnTo>
                  <a:lnTo>
                    <a:pt x="5673574" y="2021963"/>
                  </a:lnTo>
                  <a:lnTo>
                    <a:pt x="5687249" y="2066087"/>
                  </a:lnTo>
                  <a:lnTo>
                    <a:pt x="5700239" y="2110508"/>
                  </a:lnTo>
                  <a:lnTo>
                    <a:pt x="5712538" y="2155220"/>
                  </a:lnTo>
                  <a:lnTo>
                    <a:pt x="5724139" y="2200216"/>
                  </a:lnTo>
                  <a:lnTo>
                    <a:pt x="5735037" y="2245491"/>
                  </a:lnTo>
                  <a:lnTo>
                    <a:pt x="5745224" y="2291039"/>
                  </a:lnTo>
                  <a:lnTo>
                    <a:pt x="5754695" y="2336852"/>
                  </a:lnTo>
                  <a:lnTo>
                    <a:pt x="5763444" y="2382925"/>
                  </a:lnTo>
                  <a:lnTo>
                    <a:pt x="5771465" y="2429252"/>
                  </a:lnTo>
                  <a:lnTo>
                    <a:pt x="5778751" y="2475827"/>
                  </a:lnTo>
                  <a:lnTo>
                    <a:pt x="5785296" y="2522643"/>
                  </a:lnTo>
                  <a:lnTo>
                    <a:pt x="5791094" y="2569695"/>
                  </a:lnTo>
                  <a:lnTo>
                    <a:pt x="5796139" y="2616975"/>
                  </a:lnTo>
                  <a:lnTo>
                    <a:pt x="5800425" y="2664479"/>
                  </a:lnTo>
                  <a:lnTo>
                    <a:pt x="5803945" y="2712199"/>
                  </a:lnTo>
                  <a:lnTo>
                    <a:pt x="5806694" y="2760130"/>
                  </a:lnTo>
                  <a:lnTo>
                    <a:pt x="5808665" y="2808265"/>
                  </a:lnTo>
                  <a:lnTo>
                    <a:pt x="5809853" y="2856599"/>
                  </a:lnTo>
                  <a:lnTo>
                    <a:pt x="5810250" y="2905125"/>
                  </a:lnTo>
                  <a:lnTo>
                    <a:pt x="5809853" y="2953650"/>
                  </a:lnTo>
                  <a:lnTo>
                    <a:pt x="5808665" y="3001984"/>
                  </a:lnTo>
                  <a:lnTo>
                    <a:pt x="5806694" y="3050119"/>
                  </a:lnTo>
                  <a:lnTo>
                    <a:pt x="5803945" y="3098050"/>
                  </a:lnTo>
                  <a:lnTo>
                    <a:pt x="5800425" y="3145771"/>
                  </a:lnTo>
                  <a:lnTo>
                    <a:pt x="5796139" y="3193274"/>
                  </a:lnTo>
                  <a:lnTo>
                    <a:pt x="5791094" y="3240555"/>
                  </a:lnTo>
                  <a:lnTo>
                    <a:pt x="5785296" y="3287606"/>
                  </a:lnTo>
                  <a:lnTo>
                    <a:pt x="5778751" y="3334422"/>
                  </a:lnTo>
                  <a:lnTo>
                    <a:pt x="5771465" y="3380997"/>
                  </a:lnTo>
                  <a:lnTo>
                    <a:pt x="5763444" y="3427324"/>
                  </a:lnTo>
                  <a:lnTo>
                    <a:pt x="5754695" y="3473397"/>
                  </a:lnTo>
                  <a:lnTo>
                    <a:pt x="5745224" y="3519211"/>
                  </a:lnTo>
                  <a:lnTo>
                    <a:pt x="5735037" y="3564758"/>
                  </a:lnTo>
                  <a:lnTo>
                    <a:pt x="5724139" y="3610033"/>
                  </a:lnTo>
                  <a:lnTo>
                    <a:pt x="5712538" y="3655029"/>
                  </a:lnTo>
                  <a:lnTo>
                    <a:pt x="5700239" y="3699741"/>
                  </a:lnTo>
                  <a:lnTo>
                    <a:pt x="5687249" y="3744162"/>
                  </a:lnTo>
                  <a:lnTo>
                    <a:pt x="5673574" y="3788287"/>
                  </a:lnTo>
                  <a:lnTo>
                    <a:pt x="5659219" y="3832108"/>
                  </a:lnTo>
                  <a:lnTo>
                    <a:pt x="5644192" y="3875619"/>
                  </a:lnTo>
                  <a:lnTo>
                    <a:pt x="5628497" y="3918816"/>
                  </a:lnTo>
                  <a:lnTo>
                    <a:pt x="5612142" y="3961691"/>
                  </a:lnTo>
                  <a:lnTo>
                    <a:pt x="5595133" y="4004238"/>
                  </a:lnTo>
                  <a:lnTo>
                    <a:pt x="5577475" y="4046451"/>
                  </a:lnTo>
                  <a:lnTo>
                    <a:pt x="5559175" y="4088324"/>
                  </a:lnTo>
                  <a:lnTo>
                    <a:pt x="5540240" y="4129851"/>
                  </a:lnTo>
                  <a:lnTo>
                    <a:pt x="5520674" y="4171026"/>
                  </a:lnTo>
                  <a:lnTo>
                    <a:pt x="5500485" y="4211841"/>
                  </a:lnTo>
                  <a:lnTo>
                    <a:pt x="5479678" y="4252293"/>
                  </a:lnTo>
                  <a:lnTo>
                    <a:pt x="5458260" y="4292373"/>
                  </a:lnTo>
                  <a:lnTo>
                    <a:pt x="5436237" y="4332076"/>
                  </a:lnTo>
                  <a:lnTo>
                    <a:pt x="5413614" y="4371396"/>
                  </a:lnTo>
                  <a:lnTo>
                    <a:pt x="5390399" y="4410326"/>
                  </a:lnTo>
                  <a:lnTo>
                    <a:pt x="5366598" y="4448861"/>
                  </a:lnTo>
                  <a:lnTo>
                    <a:pt x="5342215" y="4486995"/>
                  </a:lnTo>
                  <a:lnTo>
                    <a:pt x="5317259" y="4524720"/>
                  </a:lnTo>
                  <a:lnTo>
                    <a:pt x="5291734" y="4562031"/>
                  </a:lnTo>
                  <a:lnTo>
                    <a:pt x="5265648" y="4598922"/>
                  </a:lnTo>
                  <a:lnTo>
                    <a:pt x="5239005" y="4635387"/>
                  </a:lnTo>
                  <a:lnTo>
                    <a:pt x="5211813" y="4671419"/>
                  </a:lnTo>
                  <a:lnTo>
                    <a:pt x="5184077" y="4707013"/>
                  </a:lnTo>
                  <a:lnTo>
                    <a:pt x="5155804" y="4742161"/>
                  </a:lnTo>
                  <a:lnTo>
                    <a:pt x="5127000" y="4776859"/>
                  </a:lnTo>
                  <a:lnTo>
                    <a:pt x="5097671" y="4811099"/>
                  </a:lnTo>
                  <a:lnTo>
                    <a:pt x="5067823" y="4844876"/>
                  </a:lnTo>
                  <a:lnTo>
                    <a:pt x="5037462" y="4878183"/>
                  </a:lnTo>
                  <a:lnTo>
                    <a:pt x="5006595" y="4911015"/>
                  </a:lnTo>
                  <a:lnTo>
                    <a:pt x="4975227" y="4943365"/>
                  </a:lnTo>
                  <a:lnTo>
                    <a:pt x="4943365" y="4975227"/>
                  </a:lnTo>
                  <a:lnTo>
                    <a:pt x="4911015" y="5006595"/>
                  </a:lnTo>
                  <a:lnTo>
                    <a:pt x="4878183" y="5037462"/>
                  </a:lnTo>
                  <a:lnTo>
                    <a:pt x="4844876" y="5067823"/>
                  </a:lnTo>
                  <a:lnTo>
                    <a:pt x="4811099" y="5097671"/>
                  </a:lnTo>
                  <a:lnTo>
                    <a:pt x="4776859" y="5127000"/>
                  </a:lnTo>
                  <a:lnTo>
                    <a:pt x="4742161" y="5155804"/>
                  </a:lnTo>
                  <a:lnTo>
                    <a:pt x="4707013" y="5184077"/>
                  </a:lnTo>
                  <a:lnTo>
                    <a:pt x="4671419" y="5211813"/>
                  </a:lnTo>
                  <a:lnTo>
                    <a:pt x="4635387" y="5239005"/>
                  </a:lnTo>
                  <a:lnTo>
                    <a:pt x="4598922" y="5265648"/>
                  </a:lnTo>
                  <a:lnTo>
                    <a:pt x="4562031" y="5291734"/>
                  </a:lnTo>
                  <a:lnTo>
                    <a:pt x="4524720" y="5317259"/>
                  </a:lnTo>
                  <a:lnTo>
                    <a:pt x="4486995" y="5342215"/>
                  </a:lnTo>
                  <a:lnTo>
                    <a:pt x="4448861" y="5366598"/>
                  </a:lnTo>
                  <a:lnTo>
                    <a:pt x="4410326" y="5390399"/>
                  </a:lnTo>
                  <a:lnTo>
                    <a:pt x="4371396" y="5413614"/>
                  </a:lnTo>
                  <a:lnTo>
                    <a:pt x="4332076" y="5436237"/>
                  </a:lnTo>
                  <a:lnTo>
                    <a:pt x="4292373" y="5458260"/>
                  </a:lnTo>
                  <a:lnTo>
                    <a:pt x="4252293" y="5479678"/>
                  </a:lnTo>
                  <a:lnTo>
                    <a:pt x="4211841" y="5500485"/>
                  </a:lnTo>
                  <a:lnTo>
                    <a:pt x="4171026" y="5520674"/>
                  </a:lnTo>
                  <a:lnTo>
                    <a:pt x="4129851" y="5540240"/>
                  </a:lnTo>
                  <a:lnTo>
                    <a:pt x="4088324" y="5559175"/>
                  </a:lnTo>
                  <a:lnTo>
                    <a:pt x="4046451" y="5577475"/>
                  </a:lnTo>
                  <a:lnTo>
                    <a:pt x="4004238" y="5595133"/>
                  </a:lnTo>
                  <a:lnTo>
                    <a:pt x="3961691" y="5612142"/>
                  </a:lnTo>
                  <a:lnTo>
                    <a:pt x="3918816" y="5628497"/>
                  </a:lnTo>
                  <a:lnTo>
                    <a:pt x="3875619" y="5644192"/>
                  </a:lnTo>
                  <a:lnTo>
                    <a:pt x="3832108" y="5659219"/>
                  </a:lnTo>
                  <a:lnTo>
                    <a:pt x="3788287" y="5673574"/>
                  </a:lnTo>
                  <a:lnTo>
                    <a:pt x="3744162" y="5687249"/>
                  </a:lnTo>
                  <a:lnTo>
                    <a:pt x="3699741" y="5700239"/>
                  </a:lnTo>
                  <a:lnTo>
                    <a:pt x="3655029" y="5712538"/>
                  </a:lnTo>
                  <a:lnTo>
                    <a:pt x="3610033" y="5724139"/>
                  </a:lnTo>
                  <a:lnTo>
                    <a:pt x="3564758" y="5735037"/>
                  </a:lnTo>
                  <a:lnTo>
                    <a:pt x="3519211" y="5745224"/>
                  </a:lnTo>
                  <a:lnTo>
                    <a:pt x="3473397" y="5754695"/>
                  </a:lnTo>
                  <a:lnTo>
                    <a:pt x="3427324" y="5763444"/>
                  </a:lnTo>
                  <a:lnTo>
                    <a:pt x="3380997" y="5771465"/>
                  </a:lnTo>
                  <a:lnTo>
                    <a:pt x="3334422" y="5778751"/>
                  </a:lnTo>
                  <a:lnTo>
                    <a:pt x="3287606" y="5785296"/>
                  </a:lnTo>
                  <a:lnTo>
                    <a:pt x="3240555" y="5791094"/>
                  </a:lnTo>
                  <a:lnTo>
                    <a:pt x="3193274" y="5796139"/>
                  </a:lnTo>
                  <a:lnTo>
                    <a:pt x="3145771" y="5800425"/>
                  </a:lnTo>
                  <a:lnTo>
                    <a:pt x="3098050" y="5803945"/>
                  </a:lnTo>
                  <a:lnTo>
                    <a:pt x="3050119" y="5806694"/>
                  </a:lnTo>
                  <a:lnTo>
                    <a:pt x="3001984" y="5808665"/>
                  </a:lnTo>
                  <a:lnTo>
                    <a:pt x="2953650" y="5809853"/>
                  </a:lnTo>
                  <a:lnTo>
                    <a:pt x="2905125" y="581025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0212" y="3280419"/>
              <a:ext cx="4707574" cy="4699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70611"/>
            <a:ext cx="9937115" cy="7616825"/>
            <a:chOff x="0" y="2670611"/>
            <a:chExt cx="9937115" cy="7616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53322"/>
              <a:ext cx="7865583" cy="75336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1155" y="2670611"/>
              <a:ext cx="2314574" cy="29622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6700" y="2946364"/>
              <a:ext cx="2409824" cy="240982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42010" y="2946378"/>
            <a:ext cx="2905124" cy="255268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4056" y="5930579"/>
            <a:ext cx="4911090" cy="2378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spc="-95">
                <a:latin typeface="Tahoma"/>
                <a:cs typeface="Tahoma"/>
              </a:rPr>
              <a:t>Танцую</a:t>
            </a:r>
            <a:endParaRPr sz="3000">
              <a:latin typeface="Tahoma"/>
              <a:cs typeface="Tahoma"/>
            </a:endParaRPr>
          </a:p>
          <a:p>
            <a:pPr algn="ctr" marL="125730" marR="118110">
              <a:lnSpc>
                <a:spcPct val="108700"/>
              </a:lnSpc>
              <a:spcBef>
                <a:spcPts val="2925"/>
              </a:spcBef>
            </a:pPr>
            <a:r>
              <a:rPr dirty="0" sz="2300" spc="45">
                <a:latin typeface="Tahoma"/>
                <a:cs typeface="Tahoma"/>
              </a:rPr>
              <a:t>Б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40">
                <a:latin typeface="Tahoma"/>
                <a:cs typeface="Tahoma"/>
              </a:rPr>
              <a:t>л</a:t>
            </a:r>
            <a:r>
              <a:rPr dirty="0" sz="2300" spc="35">
                <a:latin typeface="Tahoma"/>
                <a:cs typeface="Tahoma"/>
              </a:rPr>
              <a:t>ее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490">
                <a:latin typeface="Tahoma"/>
                <a:cs typeface="Tahoma"/>
              </a:rPr>
              <a:t>1</a:t>
            </a:r>
            <a:r>
              <a:rPr dirty="0" sz="2300" spc="130">
                <a:latin typeface="Tahoma"/>
                <a:cs typeface="Tahoma"/>
              </a:rPr>
              <a:t>0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40">
                <a:latin typeface="Tahoma"/>
                <a:cs typeface="Tahoma"/>
              </a:rPr>
              <a:t>л</a:t>
            </a:r>
            <a:r>
              <a:rPr dirty="0" sz="2300" spc="35">
                <a:latin typeface="Tahoma"/>
                <a:cs typeface="Tahoma"/>
              </a:rPr>
              <a:t>е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55">
                <a:latin typeface="Tahoma"/>
                <a:cs typeface="Tahoma"/>
              </a:rPr>
              <a:t>з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15">
                <a:latin typeface="Tahoma"/>
                <a:cs typeface="Tahoma"/>
              </a:rPr>
              <a:t>н</a:t>
            </a:r>
            <a:r>
              <a:rPr dirty="0" sz="2300" spc="-5">
                <a:latin typeface="Tahoma"/>
                <a:cs typeface="Tahoma"/>
              </a:rPr>
              <a:t>и</a:t>
            </a:r>
            <a:r>
              <a:rPr dirty="0" sz="2300" spc="40">
                <a:latin typeface="Tahoma"/>
                <a:cs typeface="Tahoma"/>
              </a:rPr>
              <a:t>м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40">
                <a:latin typeface="Tahoma"/>
                <a:cs typeface="Tahoma"/>
              </a:rPr>
              <a:t>л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160">
                <a:latin typeface="Tahoma"/>
                <a:cs typeface="Tahoma"/>
              </a:rPr>
              <a:t>с</a:t>
            </a:r>
            <a:r>
              <a:rPr dirty="0" sz="2300" spc="-80">
                <a:latin typeface="Tahoma"/>
                <a:cs typeface="Tahoma"/>
              </a:rPr>
              <a:t>ь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15">
                <a:latin typeface="Tahoma"/>
                <a:cs typeface="Tahoma"/>
              </a:rPr>
              <a:t>н</a:t>
            </a:r>
            <a:r>
              <a:rPr dirty="0" sz="2300" spc="-15">
                <a:latin typeface="Tahoma"/>
                <a:cs typeface="Tahoma"/>
              </a:rPr>
              <a:t>ц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40">
                <a:latin typeface="Tahoma"/>
                <a:cs typeface="Tahoma"/>
              </a:rPr>
              <a:t>м</a:t>
            </a:r>
            <a:r>
              <a:rPr dirty="0" sz="2300" spc="-5">
                <a:latin typeface="Tahoma"/>
                <a:cs typeface="Tahoma"/>
              </a:rPr>
              <a:t>и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65">
                <a:latin typeface="Tahoma"/>
                <a:cs typeface="Tahoma"/>
              </a:rPr>
              <a:t>в  </a:t>
            </a:r>
            <a:r>
              <a:rPr dirty="0" sz="2300" spc="5">
                <a:latin typeface="Tahoma"/>
                <a:cs typeface="Tahoma"/>
              </a:rPr>
              <a:t>б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40">
                <a:latin typeface="Tahoma"/>
                <a:cs typeface="Tahoma"/>
              </a:rPr>
              <a:t>л</a:t>
            </a:r>
            <a:r>
              <a:rPr dirty="0" sz="2300" spc="35">
                <a:latin typeface="Tahoma"/>
                <a:cs typeface="Tahoma"/>
              </a:rPr>
              <a:t>е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35">
                <a:latin typeface="Tahoma"/>
                <a:cs typeface="Tahoma"/>
              </a:rPr>
              <a:t>е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30">
                <a:latin typeface="Tahoma"/>
                <a:cs typeface="Tahoma"/>
              </a:rPr>
              <a:t>А</a:t>
            </a:r>
            <a:r>
              <a:rPr dirty="0" sz="2300" spc="-40">
                <a:latin typeface="Tahoma"/>
                <a:cs typeface="Tahoma"/>
              </a:rPr>
              <a:t>лл</a:t>
            </a:r>
            <a:r>
              <a:rPr dirty="0" sz="2300" spc="-85">
                <a:latin typeface="Tahoma"/>
                <a:cs typeface="Tahoma"/>
              </a:rPr>
              <a:t>ы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>
                <a:latin typeface="Tahoma"/>
                <a:cs typeface="Tahoma"/>
              </a:rPr>
              <a:t>Д</a:t>
            </a:r>
            <a:r>
              <a:rPr dirty="0" sz="2300" spc="-45">
                <a:latin typeface="Tahoma"/>
                <a:cs typeface="Tahoma"/>
              </a:rPr>
              <a:t>у</a:t>
            </a:r>
            <a:r>
              <a:rPr dirty="0" sz="2300" spc="-85">
                <a:latin typeface="Tahoma"/>
                <a:cs typeface="Tahoma"/>
              </a:rPr>
              <a:t>х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90">
                <a:latin typeface="Tahoma"/>
                <a:cs typeface="Tahoma"/>
              </a:rPr>
              <a:t>в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5">
                <a:latin typeface="Tahoma"/>
                <a:cs typeface="Tahoma"/>
              </a:rPr>
              <a:t>й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100">
                <a:latin typeface="Tahoma"/>
                <a:cs typeface="Tahoma"/>
              </a:rPr>
              <a:t>T</a:t>
            </a:r>
            <a:r>
              <a:rPr dirty="0" sz="2300" spc="85">
                <a:latin typeface="Tahoma"/>
                <a:cs typeface="Tahoma"/>
              </a:rPr>
              <a:t>O</a:t>
            </a:r>
            <a:r>
              <a:rPr dirty="0" sz="2300" spc="-40">
                <a:latin typeface="Tahoma"/>
                <a:cs typeface="Tahoma"/>
              </a:rPr>
              <a:t>D</a:t>
            </a:r>
            <a:r>
              <a:rPr dirty="0" sz="2300" spc="50">
                <a:latin typeface="Tahoma"/>
                <a:cs typeface="Tahoma"/>
              </a:rPr>
              <a:t>E</a:t>
            </a:r>
            <a:r>
              <a:rPr dirty="0" sz="2300" spc="5">
                <a:latin typeface="Tahoma"/>
                <a:cs typeface="Tahoma"/>
              </a:rPr>
              <a:t>S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65">
                <a:latin typeface="Tahoma"/>
                <a:cs typeface="Tahoma"/>
              </a:rPr>
              <a:t>в  </a:t>
            </a:r>
            <a:r>
              <a:rPr dirty="0" sz="2300">
                <a:latin typeface="Tahoma"/>
                <a:cs typeface="Tahoma"/>
              </a:rPr>
              <a:t>рабочей</a:t>
            </a:r>
            <a:r>
              <a:rPr dirty="0" sz="2300" spc="-175">
                <a:latin typeface="Tahoma"/>
                <a:cs typeface="Tahoma"/>
              </a:rPr>
              <a:t> </a:t>
            </a:r>
            <a:r>
              <a:rPr dirty="0" sz="2300" spc="-45">
                <a:latin typeface="Tahoma"/>
                <a:cs typeface="Tahoma"/>
              </a:rPr>
              <a:t>группе.</a:t>
            </a:r>
            <a:endParaRPr sz="2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dirty="0" sz="2300" spc="254">
                <a:latin typeface="Tahoma"/>
                <a:cs typeface="Tahoma"/>
              </a:rPr>
              <a:t>С</a:t>
            </a:r>
            <a:r>
              <a:rPr dirty="0" sz="2300" spc="35">
                <a:latin typeface="Tahoma"/>
                <a:cs typeface="Tahoma"/>
              </a:rPr>
              <a:t>е</a:t>
            </a:r>
            <a:r>
              <a:rPr dirty="0" sz="2300" spc="-5">
                <a:latin typeface="Tahoma"/>
                <a:cs typeface="Tahoma"/>
              </a:rPr>
              <a:t>й</a:t>
            </a:r>
            <a:r>
              <a:rPr dirty="0" sz="2300" spc="-70">
                <a:latin typeface="Tahoma"/>
                <a:cs typeface="Tahoma"/>
              </a:rPr>
              <a:t>ч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160">
                <a:latin typeface="Tahoma"/>
                <a:cs typeface="Tahoma"/>
              </a:rPr>
              <a:t>с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55">
                <a:latin typeface="Tahoma"/>
                <a:cs typeface="Tahoma"/>
              </a:rPr>
              <a:t>з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15">
                <a:latin typeface="Tahoma"/>
                <a:cs typeface="Tahoma"/>
              </a:rPr>
              <a:t>н</a:t>
            </a:r>
            <a:r>
              <a:rPr dirty="0" sz="2300" spc="-5">
                <a:latin typeface="Tahoma"/>
                <a:cs typeface="Tahoma"/>
              </a:rPr>
              <a:t>и</a:t>
            </a:r>
            <a:r>
              <a:rPr dirty="0" sz="2300" spc="40">
                <a:latin typeface="Tahoma"/>
                <a:cs typeface="Tahoma"/>
              </a:rPr>
              <a:t>м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130">
                <a:latin typeface="Tahoma"/>
                <a:cs typeface="Tahoma"/>
              </a:rPr>
              <a:t>ю</a:t>
            </a:r>
            <a:r>
              <a:rPr dirty="0" sz="2300" spc="160">
                <a:latin typeface="Tahoma"/>
                <a:cs typeface="Tahoma"/>
              </a:rPr>
              <a:t>с</a:t>
            </a:r>
            <a:r>
              <a:rPr dirty="0" sz="2300" spc="-80">
                <a:latin typeface="Tahoma"/>
                <a:cs typeface="Tahoma"/>
              </a:rPr>
              <a:t>ь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15">
                <a:latin typeface="Tahoma"/>
                <a:cs typeface="Tahoma"/>
              </a:rPr>
              <a:t>н</a:t>
            </a:r>
            <a:r>
              <a:rPr dirty="0" sz="2300" spc="-15">
                <a:latin typeface="Tahoma"/>
                <a:cs typeface="Tahoma"/>
              </a:rPr>
              <a:t>ц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40">
                <a:latin typeface="Tahoma"/>
                <a:cs typeface="Tahoma"/>
              </a:rPr>
              <a:t>м</a:t>
            </a:r>
            <a:r>
              <a:rPr dirty="0" sz="2300" spc="-5">
                <a:latin typeface="Tahoma"/>
                <a:cs typeface="Tahoma"/>
              </a:rPr>
              <a:t>и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5">
                <a:latin typeface="Tahoma"/>
                <a:cs typeface="Tahoma"/>
              </a:rPr>
              <a:t>д</a:t>
            </a:r>
            <a:r>
              <a:rPr dirty="0" sz="2300" spc="-40">
                <a:latin typeface="Tahoma"/>
                <a:cs typeface="Tahoma"/>
              </a:rPr>
              <a:t>л</a:t>
            </a:r>
            <a:r>
              <a:rPr dirty="0" sz="2300" spc="-90">
                <a:latin typeface="Tahoma"/>
                <a:cs typeface="Tahoma"/>
              </a:rPr>
              <a:t>я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160">
                <a:latin typeface="Tahoma"/>
                <a:cs typeface="Tahoma"/>
              </a:rPr>
              <a:t>с</a:t>
            </a:r>
            <a:r>
              <a:rPr dirty="0" sz="2300" spc="35">
                <a:latin typeface="Tahoma"/>
                <a:cs typeface="Tahoma"/>
              </a:rPr>
              <a:t>е</a:t>
            </a:r>
            <a:r>
              <a:rPr dirty="0" sz="2300" spc="5">
                <a:latin typeface="Tahoma"/>
                <a:cs typeface="Tahoma"/>
              </a:rPr>
              <a:t>б</a:t>
            </a:r>
            <a:r>
              <a:rPr dirty="0" sz="2300" spc="-90">
                <a:latin typeface="Tahoma"/>
                <a:cs typeface="Tahoma"/>
              </a:rPr>
              <a:t>я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6000" y="1007808"/>
            <a:ext cx="10090150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-170"/>
              <a:t>ТВОРЧЕСКИЕ</a:t>
            </a:r>
            <a:r>
              <a:rPr dirty="0" sz="5600" spc="-145"/>
              <a:t> </a:t>
            </a:r>
            <a:r>
              <a:rPr dirty="0" sz="5600" spc="-254"/>
              <a:t>СПОСОБНОСТИ</a:t>
            </a:r>
            <a:endParaRPr sz="5600"/>
          </a:p>
        </p:txBody>
      </p:sp>
      <p:sp>
        <p:nvSpPr>
          <p:cNvPr id="9" name="object 9"/>
          <p:cNvSpPr txBox="1"/>
          <p:nvPr/>
        </p:nvSpPr>
        <p:spPr>
          <a:xfrm>
            <a:off x="6711711" y="5930579"/>
            <a:ext cx="4044950" cy="1616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spc="-30">
                <a:latin typeface="Tahoma"/>
                <a:cs typeface="Tahoma"/>
              </a:rPr>
              <a:t>Х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50">
                <a:latin typeface="Tahoma"/>
                <a:cs typeface="Tahoma"/>
              </a:rPr>
              <a:t>р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114">
                <a:latin typeface="Tahoma"/>
                <a:cs typeface="Tahoma"/>
              </a:rPr>
              <a:t>ш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114">
                <a:latin typeface="Tahoma"/>
                <a:cs typeface="Tahoma"/>
              </a:rPr>
              <a:t>ш</a:t>
            </a:r>
            <a:r>
              <a:rPr dirty="0" sz="3000" spc="-75">
                <a:latin typeface="Tahoma"/>
                <a:cs typeface="Tahoma"/>
              </a:rPr>
              <a:t>у</a:t>
            </a:r>
            <a:r>
              <a:rPr dirty="0" sz="3000" spc="-105">
                <a:latin typeface="Tahoma"/>
                <a:cs typeface="Tahoma"/>
              </a:rPr>
              <a:t>ч</a:t>
            </a:r>
            <a:r>
              <a:rPr dirty="0" sz="3000" spc="-75">
                <a:latin typeface="Tahoma"/>
                <a:cs typeface="Tahoma"/>
              </a:rPr>
              <a:t>у</a:t>
            </a:r>
            <a:endParaRPr sz="3000">
              <a:latin typeface="Tahoma"/>
              <a:cs typeface="Tahoma"/>
            </a:endParaRPr>
          </a:p>
          <a:p>
            <a:pPr algn="ctr" marL="12700" marR="5080">
              <a:lnSpc>
                <a:spcPct val="108700"/>
              </a:lnSpc>
              <a:spcBef>
                <a:spcPts val="2925"/>
              </a:spcBef>
            </a:pPr>
            <a:r>
              <a:rPr dirty="0" sz="2300" spc="155">
                <a:latin typeface="Tahoma"/>
                <a:cs typeface="Tahoma"/>
              </a:rPr>
              <a:t>М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5">
                <a:latin typeface="Tahoma"/>
                <a:cs typeface="Tahoma"/>
              </a:rPr>
              <a:t>и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100">
                <a:latin typeface="Tahoma"/>
                <a:cs typeface="Tahoma"/>
              </a:rPr>
              <a:t>к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40">
                <a:latin typeface="Tahoma"/>
                <a:cs typeface="Tahoma"/>
              </a:rPr>
              <a:t>лл</a:t>
            </a:r>
            <a:r>
              <a:rPr dirty="0" sz="2300" spc="35">
                <a:latin typeface="Tahoma"/>
                <a:cs typeface="Tahoma"/>
              </a:rPr>
              <a:t>е</a:t>
            </a:r>
            <a:r>
              <a:rPr dirty="0" sz="2300" spc="-20">
                <a:latin typeface="Tahoma"/>
                <a:cs typeface="Tahoma"/>
              </a:rPr>
              <a:t>г</a:t>
            </a:r>
            <a:r>
              <a:rPr dirty="0" sz="2300" spc="-5">
                <a:latin typeface="Tahoma"/>
                <a:cs typeface="Tahoma"/>
              </a:rPr>
              <a:t>и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5">
                <a:latin typeface="Tahoma"/>
                <a:cs typeface="Tahoma"/>
              </a:rPr>
              <a:t>и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5">
                <a:latin typeface="Tahoma"/>
                <a:cs typeface="Tahoma"/>
              </a:rPr>
              <a:t>д</a:t>
            </a:r>
            <a:r>
              <a:rPr dirty="0" sz="2300" spc="55">
                <a:latin typeface="Tahoma"/>
                <a:cs typeface="Tahoma"/>
              </a:rPr>
              <a:t>р</a:t>
            </a:r>
            <a:r>
              <a:rPr dirty="0" sz="2300" spc="-45">
                <a:latin typeface="Tahoma"/>
                <a:cs typeface="Tahoma"/>
              </a:rPr>
              <a:t>у</a:t>
            </a:r>
            <a:r>
              <a:rPr dirty="0" sz="2300" spc="-55">
                <a:latin typeface="Tahoma"/>
                <a:cs typeface="Tahoma"/>
              </a:rPr>
              <a:t>з</a:t>
            </a:r>
            <a:r>
              <a:rPr dirty="0" sz="2300" spc="-80">
                <a:latin typeface="Tahoma"/>
                <a:cs typeface="Tahoma"/>
              </a:rPr>
              <a:t>ь</a:t>
            </a:r>
            <a:r>
              <a:rPr dirty="0" sz="2300" spc="-90">
                <a:latin typeface="Tahoma"/>
                <a:cs typeface="Tahoma"/>
              </a:rPr>
              <a:t>я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20">
                <a:latin typeface="Tahoma"/>
                <a:cs typeface="Tahoma"/>
              </a:rPr>
              <a:t>г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90">
                <a:latin typeface="Tahoma"/>
                <a:cs typeface="Tahoma"/>
              </a:rPr>
              <a:t>в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55">
                <a:latin typeface="Tahoma"/>
                <a:cs typeface="Tahoma"/>
              </a:rPr>
              <a:t>р</a:t>
            </a:r>
            <a:r>
              <a:rPr dirty="0" sz="2300" spc="-90">
                <a:latin typeface="Tahoma"/>
                <a:cs typeface="Tahoma"/>
              </a:rPr>
              <a:t>я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-280">
                <a:latin typeface="Tahoma"/>
                <a:cs typeface="Tahoma"/>
              </a:rPr>
              <a:t>,  </a:t>
            </a:r>
            <a:r>
              <a:rPr dirty="0" sz="2300" spc="-70">
                <a:latin typeface="Tahoma"/>
                <a:cs typeface="Tahoma"/>
              </a:rPr>
              <a:t>ч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90">
                <a:latin typeface="Tahoma"/>
                <a:cs typeface="Tahoma"/>
              </a:rPr>
              <a:t>в</a:t>
            </a:r>
            <a:r>
              <a:rPr dirty="0" sz="2300" spc="160">
                <a:latin typeface="Tahoma"/>
                <a:cs typeface="Tahoma"/>
              </a:rPr>
              <a:t>с</a:t>
            </a:r>
            <a:r>
              <a:rPr dirty="0" sz="2300" spc="35">
                <a:latin typeface="Tahoma"/>
                <a:cs typeface="Tahoma"/>
              </a:rPr>
              <a:t>е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220">
                <a:latin typeface="Tahoma"/>
                <a:cs typeface="Tahoma"/>
              </a:rPr>
              <a:t>ж</a:t>
            </a:r>
            <a:r>
              <a:rPr dirty="0" sz="2300" spc="35">
                <a:latin typeface="Tahoma"/>
                <a:cs typeface="Tahoma"/>
              </a:rPr>
              <a:t>е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125">
                <a:latin typeface="Tahoma"/>
                <a:cs typeface="Tahoma"/>
              </a:rPr>
              <a:t>э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40">
                <a:latin typeface="Tahoma"/>
                <a:cs typeface="Tahoma"/>
              </a:rPr>
              <a:t>л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15">
                <a:latin typeface="Tahoma"/>
                <a:cs typeface="Tahoma"/>
              </a:rPr>
              <a:t>н</a:t>
            </a:r>
            <a:r>
              <a:rPr dirty="0" sz="2300" spc="-105">
                <a:latin typeface="Tahoma"/>
                <a:cs typeface="Tahoma"/>
              </a:rPr>
              <a:t>т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58509" y="5930579"/>
            <a:ext cx="4472940" cy="1997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spc="10">
                <a:latin typeface="Tahoma"/>
                <a:cs typeface="Tahoma"/>
              </a:rPr>
              <a:t>Н</a:t>
            </a:r>
            <a:r>
              <a:rPr dirty="0" sz="3000" spc="30">
                <a:latin typeface="Tahoma"/>
                <a:cs typeface="Tahoma"/>
              </a:rPr>
              <a:t>е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65">
                <a:latin typeface="Tahoma"/>
                <a:cs typeface="Tahoma"/>
              </a:rPr>
              <a:t>п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190">
                <a:latin typeface="Tahoma"/>
                <a:cs typeface="Tahoma"/>
              </a:rPr>
              <a:t>ю</a:t>
            </a:r>
            <a:endParaRPr sz="3000">
              <a:latin typeface="Tahoma"/>
              <a:cs typeface="Tahoma"/>
            </a:endParaRPr>
          </a:p>
          <a:p>
            <a:pPr algn="ctr" marL="12700" marR="5080">
              <a:lnSpc>
                <a:spcPct val="108700"/>
              </a:lnSpc>
              <a:spcBef>
                <a:spcPts val="2925"/>
              </a:spcBef>
            </a:pPr>
            <a:r>
              <a:rPr dirty="0" sz="2300" spc="-110">
                <a:latin typeface="Tahoma"/>
                <a:cs typeface="Tahoma"/>
              </a:rPr>
              <a:t>К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15">
                <a:latin typeface="Tahoma"/>
                <a:cs typeface="Tahoma"/>
              </a:rPr>
              <a:t>н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70">
                <a:latin typeface="Tahoma"/>
                <a:cs typeface="Tahoma"/>
              </a:rPr>
              <a:t>ш</a:t>
            </a:r>
            <a:r>
              <a:rPr dirty="0" sz="2300" spc="35">
                <a:latin typeface="Tahoma"/>
                <a:cs typeface="Tahoma"/>
              </a:rPr>
              <a:t>е</a:t>
            </a:r>
            <a:r>
              <a:rPr dirty="0" sz="2300" spc="40">
                <a:latin typeface="Tahoma"/>
                <a:cs typeface="Tahoma"/>
              </a:rPr>
              <a:t>м</a:t>
            </a:r>
            <a:r>
              <a:rPr dirty="0" sz="2300" spc="-45">
                <a:latin typeface="Tahoma"/>
                <a:cs typeface="Tahoma"/>
              </a:rPr>
              <a:t>у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160">
                <a:latin typeface="Tahoma"/>
                <a:cs typeface="Tahoma"/>
              </a:rPr>
              <a:t>с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90">
                <a:latin typeface="Tahoma"/>
                <a:cs typeface="Tahoma"/>
              </a:rPr>
              <a:t>в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40">
                <a:latin typeface="Tahoma"/>
                <a:cs typeface="Tahoma"/>
              </a:rPr>
              <a:t>м</a:t>
            </a:r>
            <a:r>
              <a:rPr dirty="0" sz="2300" spc="-5">
                <a:latin typeface="Tahoma"/>
                <a:cs typeface="Tahoma"/>
              </a:rPr>
              <a:t>и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5">
                <a:latin typeface="Tahoma"/>
                <a:cs typeface="Tahoma"/>
              </a:rPr>
              <a:t>б</a:t>
            </a:r>
            <a:r>
              <a:rPr dirty="0" sz="2300" spc="-35">
                <a:latin typeface="Tahoma"/>
                <a:cs typeface="Tahoma"/>
              </a:rPr>
              <a:t>щ</a:t>
            </a:r>
            <a:r>
              <a:rPr dirty="0" sz="2300" spc="35">
                <a:latin typeface="Tahoma"/>
                <a:cs typeface="Tahoma"/>
              </a:rPr>
              <a:t>е</a:t>
            </a:r>
            <a:r>
              <a:rPr dirty="0" sz="2300" spc="40">
                <a:latin typeface="Tahoma"/>
                <a:cs typeface="Tahoma"/>
              </a:rPr>
              <a:t>м</a:t>
            </a:r>
            <a:r>
              <a:rPr dirty="0" sz="2300" spc="-45">
                <a:latin typeface="Tahoma"/>
                <a:cs typeface="Tahoma"/>
              </a:rPr>
              <a:t>у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160">
                <a:latin typeface="Tahoma"/>
                <a:cs typeface="Tahoma"/>
              </a:rPr>
              <a:t>с</a:t>
            </a:r>
            <a:r>
              <a:rPr dirty="0" sz="2300" spc="-70">
                <a:latin typeface="Tahoma"/>
                <a:cs typeface="Tahoma"/>
              </a:rPr>
              <a:t>ч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160">
                <a:latin typeface="Tahoma"/>
                <a:cs typeface="Tahoma"/>
              </a:rPr>
              <a:t>с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-80">
                <a:latin typeface="Tahoma"/>
                <a:cs typeface="Tahoma"/>
              </a:rPr>
              <a:t>ь</a:t>
            </a:r>
            <a:r>
              <a:rPr dirty="0" sz="2300" spc="-80">
                <a:latin typeface="Tahoma"/>
                <a:cs typeface="Tahoma"/>
              </a:rPr>
              <a:t>ю  </a:t>
            </a:r>
            <a:r>
              <a:rPr dirty="0" sz="2300" spc="125">
                <a:latin typeface="Tahoma"/>
                <a:cs typeface="Tahoma"/>
              </a:rPr>
              <a:t>э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-5">
                <a:latin typeface="Tahoma"/>
                <a:cs typeface="Tahoma"/>
              </a:rPr>
              <a:t>и</a:t>
            </a:r>
            <a:r>
              <a:rPr dirty="0" sz="2300" spc="40">
                <a:latin typeface="Tahoma"/>
                <a:cs typeface="Tahoma"/>
              </a:rPr>
              <a:t>м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40">
                <a:latin typeface="Tahoma"/>
                <a:cs typeface="Tahoma"/>
              </a:rPr>
              <a:t>л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15">
                <a:latin typeface="Tahoma"/>
                <a:cs typeface="Tahoma"/>
              </a:rPr>
              <a:t>н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40">
                <a:latin typeface="Tahoma"/>
                <a:cs typeface="Tahoma"/>
              </a:rPr>
              <a:t>м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40">
                <a:latin typeface="Tahoma"/>
                <a:cs typeface="Tahoma"/>
              </a:rPr>
              <a:t>п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85">
                <a:latin typeface="Tahoma"/>
                <a:cs typeface="Tahoma"/>
              </a:rPr>
              <a:t>х</a:t>
            </a:r>
            <a:r>
              <a:rPr dirty="0" sz="2300" spc="-90">
                <a:latin typeface="Tahoma"/>
                <a:cs typeface="Tahoma"/>
              </a:rPr>
              <a:t>в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160">
                <a:latin typeface="Tahoma"/>
                <a:cs typeface="Tahoma"/>
              </a:rPr>
              <a:t>с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-80">
                <a:latin typeface="Tahoma"/>
                <a:cs typeface="Tahoma"/>
              </a:rPr>
              <a:t>ь</a:t>
            </a:r>
            <a:r>
              <a:rPr dirty="0" sz="2300" spc="160">
                <a:latin typeface="Tahoma"/>
                <a:cs typeface="Tahoma"/>
              </a:rPr>
              <a:t>с</a:t>
            </a:r>
            <a:r>
              <a:rPr dirty="0" sz="2300" spc="-90">
                <a:latin typeface="Tahoma"/>
                <a:cs typeface="Tahoma"/>
              </a:rPr>
              <a:t>я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40">
                <a:latin typeface="Tahoma"/>
                <a:cs typeface="Tahoma"/>
              </a:rPr>
              <a:t>м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20">
                <a:latin typeface="Tahoma"/>
                <a:cs typeface="Tahoma"/>
              </a:rPr>
              <a:t>г</a:t>
            </a:r>
            <a:r>
              <a:rPr dirty="0" sz="2300" spc="-35">
                <a:latin typeface="Tahoma"/>
                <a:cs typeface="Tahoma"/>
              </a:rPr>
              <a:t>у  </a:t>
            </a:r>
            <a:r>
              <a:rPr dirty="0" sz="2300" spc="-105">
                <a:latin typeface="Tahoma"/>
                <a:cs typeface="Tahoma"/>
              </a:rPr>
              <a:t>т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40">
                <a:latin typeface="Tahoma"/>
                <a:cs typeface="Tahoma"/>
              </a:rPr>
              <a:t>л</a:t>
            </a:r>
            <a:r>
              <a:rPr dirty="0" sz="2300" spc="-80">
                <a:latin typeface="Tahoma"/>
                <a:cs typeface="Tahoma"/>
              </a:rPr>
              <a:t>ь</a:t>
            </a:r>
            <a:r>
              <a:rPr dirty="0" sz="2300" spc="-100">
                <a:latin typeface="Tahoma"/>
                <a:cs typeface="Tahoma"/>
              </a:rPr>
              <a:t>к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90">
                <a:latin typeface="Tahoma"/>
                <a:cs typeface="Tahoma"/>
              </a:rPr>
              <a:t>в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100">
                <a:latin typeface="Tahoma"/>
                <a:cs typeface="Tahoma"/>
              </a:rPr>
              <a:t>к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55">
                <a:latin typeface="Tahoma"/>
                <a:cs typeface="Tahoma"/>
              </a:rPr>
              <a:t>р</a:t>
            </a:r>
            <a:r>
              <a:rPr dirty="0" sz="2300" spc="-55">
                <a:latin typeface="Tahoma"/>
                <a:cs typeface="Tahoma"/>
              </a:rPr>
              <a:t>а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-100">
                <a:latin typeface="Tahoma"/>
                <a:cs typeface="Tahoma"/>
              </a:rPr>
              <a:t>к</a:t>
            </a:r>
            <a:r>
              <a:rPr dirty="0" sz="2300" spc="35">
                <a:latin typeface="Tahoma"/>
                <a:cs typeface="Tahoma"/>
              </a:rPr>
              <a:t>е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-5">
                <a:latin typeface="Tahoma"/>
                <a:cs typeface="Tahoma"/>
              </a:rPr>
              <a:t>и</a:t>
            </a:r>
            <a:r>
              <a:rPr dirty="0" sz="2300" spc="-40">
                <a:latin typeface="Tahoma"/>
                <a:cs typeface="Tahoma"/>
              </a:rPr>
              <a:t>л</a:t>
            </a:r>
            <a:r>
              <a:rPr dirty="0" sz="2300" spc="-5">
                <a:latin typeface="Tahoma"/>
                <a:cs typeface="Tahoma"/>
              </a:rPr>
              <a:t>и</a:t>
            </a:r>
            <a:r>
              <a:rPr dirty="0" sz="2300" spc="-170">
                <a:latin typeface="Tahoma"/>
                <a:cs typeface="Tahoma"/>
              </a:rPr>
              <a:t> </a:t>
            </a:r>
            <a:r>
              <a:rPr dirty="0" sz="2300" spc="5">
                <a:latin typeface="Tahoma"/>
                <a:cs typeface="Tahoma"/>
              </a:rPr>
              <a:t>д</a:t>
            </a:r>
            <a:r>
              <a:rPr dirty="0" sz="2300" spc="25">
                <a:latin typeface="Tahoma"/>
                <a:cs typeface="Tahoma"/>
              </a:rPr>
              <a:t>о</a:t>
            </a:r>
            <a:r>
              <a:rPr dirty="0" sz="2300" spc="40">
                <a:latin typeface="Tahoma"/>
                <a:cs typeface="Tahoma"/>
              </a:rPr>
              <a:t>м</a:t>
            </a:r>
            <a:r>
              <a:rPr dirty="0" sz="2300" spc="-55">
                <a:latin typeface="Tahoma"/>
                <a:cs typeface="Tahoma"/>
              </a:rPr>
              <a:t>а</a:t>
            </a:r>
            <a:endParaRPr sz="2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79380"/>
            <a:chOff x="0" y="0"/>
            <a:chExt cx="18288000" cy="10279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6469" y="652332"/>
              <a:ext cx="10571529" cy="9626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8786" y="608045"/>
              <a:ext cx="5723748" cy="90677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865306" cy="736006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16000" y="4275089"/>
            <a:ext cx="7785100" cy="4251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11505">
              <a:lnSpc>
                <a:spcPct val="108300"/>
              </a:lnSpc>
              <a:spcBef>
                <a:spcPts val="100"/>
              </a:spcBef>
            </a:pPr>
            <a:r>
              <a:rPr dirty="0" sz="3000" spc="-10">
                <a:latin typeface="Tahoma"/>
                <a:cs typeface="Tahoma"/>
              </a:rPr>
              <a:t>Стараюсь</a:t>
            </a:r>
            <a:r>
              <a:rPr dirty="0" sz="3000" spc="-220">
                <a:latin typeface="Tahoma"/>
                <a:cs typeface="Tahoma"/>
              </a:rPr>
              <a:t> </a:t>
            </a:r>
            <a:r>
              <a:rPr dirty="0" sz="3000" spc="-25">
                <a:latin typeface="Tahoma"/>
                <a:cs typeface="Tahoma"/>
              </a:rPr>
              <a:t>регулярно</a:t>
            </a:r>
            <a:r>
              <a:rPr dirty="0" sz="3000" spc="-220">
                <a:latin typeface="Tahoma"/>
                <a:cs typeface="Tahoma"/>
              </a:rPr>
              <a:t> </a:t>
            </a:r>
            <a:r>
              <a:rPr dirty="0" sz="3000" spc="-70">
                <a:latin typeface="Tahoma"/>
                <a:cs typeface="Tahoma"/>
              </a:rPr>
              <a:t>ходить</a:t>
            </a:r>
            <a:r>
              <a:rPr dirty="0" sz="3000" spc="-220">
                <a:latin typeface="Tahoma"/>
                <a:cs typeface="Tahoma"/>
              </a:rPr>
              <a:t> </a:t>
            </a:r>
            <a:r>
              <a:rPr dirty="0" sz="3000" spc="-135">
                <a:latin typeface="Tahoma"/>
                <a:cs typeface="Tahoma"/>
              </a:rPr>
              <a:t>в</a:t>
            </a:r>
            <a:r>
              <a:rPr dirty="0" sz="3000" spc="-220">
                <a:latin typeface="Tahoma"/>
                <a:cs typeface="Tahoma"/>
              </a:rPr>
              <a:t> </a:t>
            </a:r>
            <a:r>
              <a:rPr dirty="0" sz="3000" spc="-70">
                <a:latin typeface="Tahoma"/>
                <a:cs typeface="Tahoma"/>
              </a:rPr>
              <a:t>фитнес-зал. </a:t>
            </a:r>
            <a:r>
              <a:rPr dirty="0" sz="3000" spc="-919">
                <a:latin typeface="Tahoma"/>
                <a:cs typeface="Tahoma"/>
              </a:rPr>
              <a:t> </a:t>
            </a:r>
            <a:r>
              <a:rPr dirty="0" sz="3000" spc="-160">
                <a:latin typeface="Tahoma"/>
                <a:cs typeface="Tahoma"/>
              </a:rPr>
              <a:t>К</a:t>
            </a:r>
            <a:r>
              <a:rPr dirty="0" sz="3000" spc="-65">
                <a:latin typeface="Tahoma"/>
                <a:cs typeface="Tahoma"/>
              </a:rPr>
              <a:t>л</a:t>
            </a:r>
            <a:r>
              <a:rPr dirty="0" sz="3000" spc="-190">
                <a:latin typeface="Tahoma"/>
                <a:cs typeface="Tahoma"/>
              </a:rPr>
              <a:t>ю</a:t>
            </a:r>
            <a:r>
              <a:rPr dirty="0" sz="3000" spc="-105">
                <a:latin typeface="Tahoma"/>
                <a:cs typeface="Tahoma"/>
              </a:rPr>
              <a:t>ч</a:t>
            </a:r>
            <a:r>
              <a:rPr dirty="0" sz="3000" spc="30">
                <a:latin typeface="Tahoma"/>
                <a:cs typeface="Tahoma"/>
              </a:rPr>
              <a:t>е</a:t>
            </a:r>
            <a:r>
              <a:rPr dirty="0" sz="3000" spc="-135">
                <a:latin typeface="Tahoma"/>
                <a:cs typeface="Tahoma"/>
              </a:rPr>
              <a:t>в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30">
                <a:latin typeface="Tahoma"/>
                <a:cs typeface="Tahoma"/>
              </a:rPr>
              <a:t>е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-65">
                <a:latin typeface="Tahoma"/>
                <a:cs typeface="Tahoma"/>
              </a:rPr>
              <a:t>л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135">
                <a:latin typeface="Tahoma"/>
                <a:cs typeface="Tahoma"/>
              </a:rPr>
              <a:t>в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409">
                <a:latin typeface="Tahoma"/>
                <a:cs typeface="Tahoma"/>
              </a:rPr>
              <a:t>«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-150">
                <a:latin typeface="Tahoma"/>
                <a:cs typeface="Tahoma"/>
              </a:rPr>
              <a:t>т</a:t>
            </a:r>
            <a:r>
              <a:rPr dirty="0" sz="3000" spc="-85">
                <a:latin typeface="Tahoma"/>
                <a:cs typeface="Tahoma"/>
              </a:rPr>
              <a:t>а</a:t>
            </a:r>
            <a:r>
              <a:rPr dirty="0" sz="3000" spc="50">
                <a:latin typeface="Tahoma"/>
                <a:cs typeface="Tahoma"/>
              </a:rPr>
              <a:t>р</a:t>
            </a:r>
            <a:r>
              <a:rPr dirty="0" sz="3000" spc="-85">
                <a:latin typeface="Tahoma"/>
                <a:cs typeface="Tahoma"/>
              </a:rPr>
              <a:t>а</a:t>
            </a:r>
            <a:r>
              <a:rPr dirty="0" sz="3000" spc="-190">
                <a:latin typeface="Tahoma"/>
                <a:cs typeface="Tahoma"/>
              </a:rPr>
              <a:t>ю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-120">
                <a:latin typeface="Tahoma"/>
                <a:cs typeface="Tahoma"/>
              </a:rPr>
              <a:t>ь</a:t>
            </a:r>
            <a:r>
              <a:rPr dirty="0" sz="3000" spc="-409">
                <a:latin typeface="Tahoma"/>
                <a:cs typeface="Tahoma"/>
              </a:rPr>
              <a:t>»</a:t>
            </a:r>
            <a:r>
              <a:rPr dirty="0" sz="3000" spc="-365">
                <a:latin typeface="Tahoma"/>
                <a:cs typeface="Tahoma"/>
              </a:rPr>
              <a:t>,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35">
                <a:latin typeface="Tahoma"/>
                <a:cs typeface="Tahoma"/>
              </a:rPr>
              <a:t>н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135">
                <a:latin typeface="Tahoma"/>
                <a:cs typeface="Tahoma"/>
              </a:rPr>
              <a:t>в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30">
                <a:latin typeface="Tahoma"/>
                <a:cs typeface="Tahoma"/>
              </a:rPr>
              <a:t>е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305">
                <a:latin typeface="Tahoma"/>
                <a:cs typeface="Tahoma"/>
              </a:rPr>
              <a:t>ж</a:t>
            </a:r>
            <a:r>
              <a:rPr dirty="0" sz="3000" spc="30">
                <a:latin typeface="Tahoma"/>
                <a:cs typeface="Tahoma"/>
              </a:rPr>
              <a:t>е</a:t>
            </a:r>
            <a:r>
              <a:rPr dirty="0" sz="3000" spc="-365">
                <a:latin typeface="Tahoma"/>
                <a:cs typeface="Tahoma"/>
              </a:rPr>
              <a:t>.</a:t>
            </a:r>
            <a:endParaRPr sz="3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50">
              <a:latin typeface="Tahoma"/>
              <a:cs typeface="Tahoma"/>
            </a:endParaRPr>
          </a:p>
          <a:p>
            <a:pPr marL="12700" marR="2308860">
              <a:lnSpc>
                <a:spcPct val="106800"/>
              </a:lnSpc>
              <a:spcBef>
                <a:spcPts val="5"/>
              </a:spcBef>
            </a:pPr>
            <a:r>
              <a:rPr dirty="0" sz="2400" spc="-40">
                <a:latin typeface="Tahoma"/>
                <a:cs typeface="Tahoma"/>
              </a:rPr>
              <a:t>Предпочитаю </a:t>
            </a:r>
            <a:r>
              <a:rPr dirty="0" sz="2400" spc="-30">
                <a:latin typeface="Tahoma"/>
                <a:cs typeface="Tahoma"/>
              </a:rPr>
              <a:t>кардиотренировки </a:t>
            </a:r>
            <a:r>
              <a:rPr dirty="0" sz="2400" spc="-20">
                <a:latin typeface="Tahoma"/>
                <a:cs typeface="Tahoma"/>
              </a:rPr>
              <a:t>и </a:t>
            </a:r>
            <a:r>
              <a:rPr dirty="0" sz="2400" spc="-120">
                <a:latin typeface="Tahoma"/>
                <a:cs typeface="Tahoma"/>
              </a:rPr>
              <a:t>TRX.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-15">
                <a:latin typeface="Tahoma"/>
                <a:cs typeface="Tahoma"/>
              </a:rPr>
              <a:t>Л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120">
                <a:latin typeface="Tahoma"/>
                <a:cs typeface="Tahoma"/>
              </a:rPr>
              <a:t>т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25">
                <a:latin typeface="Tahoma"/>
                <a:cs typeface="Tahoma"/>
              </a:rPr>
              <a:t>м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60">
                <a:latin typeface="Tahoma"/>
                <a:cs typeface="Tahoma"/>
              </a:rPr>
              <a:t>у</a:t>
            </a:r>
            <a:r>
              <a:rPr dirty="0" sz="2400" spc="-105">
                <a:latin typeface="Tahoma"/>
                <a:cs typeface="Tahoma"/>
              </a:rPr>
              <a:t>в</a:t>
            </a:r>
            <a:r>
              <a:rPr dirty="0" sz="2400" spc="-55">
                <a:latin typeface="Tahoma"/>
                <a:cs typeface="Tahoma"/>
              </a:rPr>
              <a:t>л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120">
                <a:latin typeface="Tahoma"/>
                <a:cs typeface="Tahoma"/>
              </a:rPr>
              <a:t>к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155">
                <a:latin typeface="Tahoma"/>
                <a:cs typeface="Tahoma"/>
              </a:rPr>
              <a:t>ю</a:t>
            </a:r>
            <a:r>
              <a:rPr dirty="0" sz="2400" spc="155">
                <a:latin typeface="Tahoma"/>
                <a:cs typeface="Tahoma"/>
              </a:rPr>
              <a:t>с</a:t>
            </a:r>
            <a:r>
              <a:rPr dirty="0" sz="2400" spc="-95">
                <a:latin typeface="Tahoma"/>
                <a:cs typeface="Tahoma"/>
              </a:rPr>
              <a:t>ь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п</a:t>
            </a:r>
            <a:r>
              <a:rPr dirty="0" sz="2400" spc="40">
                <a:latin typeface="Tahoma"/>
                <a:cs typeface="Tahoma"/>
              </a:rPr>
              <a:t>р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10">
                <a:latin typeface="Tahoma"/>
                <a:cs typeface="Tahoma"/>
              </a:rPr>
              <a:t>б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245">
                <a:latin typeface="Tahoma"/>
                <a:cs typeface="Tahoma"/>
              </a:rPr>
              <a:t>ж</a:t>
            </a:r>
            <a:r>
              <a:rPr dirty="0" sz="2400" spc="-120">
                <a:latin typeface="Tahoma"/>
                <a:cs typeface="Tahoma"/>
              </a:rPr>
              <a:t>к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25">
                <a:latin typeface="Tahoma"/>
                <a:cs typeface="Tahoma"/>
              </a:rPr>
              <a:t>м</a:t>
            </a:r>
            <a:r>
              <a:rPr dirty="0" sz="2400" spc="-20">
                <a:latin typeface="Tahoma"/>
                <a:cs typeface="Tahoma"/>
              </a:rPr>
              <a:t>и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п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60">
                <a:latin typeface="Tahoma"/>
                <a:cs typeface="Tahoma"/>
              </a:rPr>
              <a:t>у</a:t>
            </a:r>
            <a:r>
              <a:rPr dirty="0" sz="2400" spc="-55">
                <a:latin typeface="Tahoma"/>
                <a:cs typeface="Tahoma"/>
              </a:rPr>
              <a:t>л</a:t>
            </a:r>
            <a:r>
              <a:rPr dirty="0" sz="2400" spc="-20">
                <a:latin typeface="Tahoma"/>
                <a:cs typeface="Tahoma"/>
              </a:rPr>
              <a:t>и</a:t>
            </a:r>
            <a:r>
              <a:rPr dirty="0" sz="2400" spc="-30">
                <a:latin typeface="Tahoma"/>
                <a:cs typeface="Tahoma"/>
              </a:rPr>
              <a:t>ц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290"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 marL="12700" marR="5080">
              <a:lnSpc>
                <a:spcPct val="106800"/>
              </a:lnSpc>
            </a:pPr>
            <a:r>
              <a:rPr dirty="0" sz="2400" spc="-130">
                <a:latin typeface="Tahoma"/>
                <a:cs typeface="Tahoma"/>
              </a:rPr>
              <a:t>К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245">
                <a:latin typeface="Tahoma"/>
                <a:cs typeface="Tahoma"/>
              </a:rPr>
              <a:t>ж</a:t>
            </a:r>
            <a:r>
              <a:rPr dirty="0" sz="2400" spc="-10">
                <a:latin typeface="Tahoma"/>
                <a:cs typeface="Tahoma"/>
              </a:rPr>
              <a:t>д</a:t>
            </a:r>
            <a:r>
              <a:rPr dirty="0" sz="2400" spc="-105">
                <a:latin typeface="Tahoma"/>
                <a:cs typeface="Tahoma"/>
              </a:rPr>
              <a:t>ы</a:t>
            </a:r>
            <a:r>
              <a:rPr dirty="0" sz="2400" spc="-20">
                <a:latin typeface="Tahoma"/>
                <a:cs typeface="Tahoma"/>
              </a:rPr>
              <a:t>й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10">
                <a:latin typeface="Tahoma"/>
                <a:cs typeface="Tahoma"/>
              </a:rPr>
              <a:t>Н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105">
                <a:latin typeface="Tahoma"/>
                <a:cs typeface="Tahoma"/>
              </a:rPr>
              <a:t>в</a:t>
            </a:r>
            <a:r>
              <a:rPr dirty="0" sz="2400" spc="-105">
                <a:latin typeface="Tahoma"/>
                <a:cs typeface="Tahoma"/>
              </a:rPr>
              <a:t>ы</a:t>
            </a:r>
            <a:r>
              <a:rPr dirty="0" sz="2400" spc="-20">
                <a:latin typeface="Tahoma"/>
                <a:cs typeface="Tahoma"/>
              </a:rPr>
              <a:t>й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г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10">
                <a:latin typeface="Tahoma"/>
                <a:cs typeface="Tahoma"/>
              </a:rPr>
              <a:t>д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60">
                <a:latin typeface="Tahoma"/>
                <a:cs typeface="Tahoma"/>
              </a:rPr>
              <a:t>у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25">
                <a:latin typeface="Tahoma"/>
                <a:cs typeface="Tahoma"/>
              </a:rPr>
              <a:t>м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30">
                <a:latin typeface="Tahoma"/>
                <a:cs typeface="Tahoma"/>
              </a:rPr>
              <a:t>н</a:t>
            </a:r>
            <a:r>
              <a:rPr dirty="0" sz="2400" spc="-110">
                <a:latin typeface="Tahoma"/>
                <a:cs typeface="Tahoma"/>
              </a:rPr>
              <a:t>я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155">
                <a:latin typeface="Tahoma"/>
                <a:cs typeface="Tahoma"/>
              </a:rPr>
              <a:t>с</a:t>
            </a:r>
            <a:r>
              <a:rPr dirty="0" sz="2400" spc="-120">
                <a:latin typeface="Tahoma"/>
                <a:cs typeface="Tahoma"/>
              </a:rPr>
              <a:t>т</a:t>
            </a:r>
            <a:r>
              <a:rPr dirty="0" sz="2400" spc="-95">
                <a:latin typeface="Tahoma"/>
                <a:cs typeface="Tahoma"/>
              </a:rPr>
              <a:t>ь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д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10">
                <a:latin typeface="Tahoma"/>
                <a:cs typeface="Tahoma"/>
              </a:rPr>
              <a:t>б</a:t>
            </a:r>
            <a:r>
              <a:rPr dirty="0" sz="2400" spc="40">
                <a:latin typeface="Tahoma"/>
                <a:cs typeface="Tahoma"/>
              </a:rPr>
              <a:t>р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110">
                <a:latin typeface="Tahoma"/>
                <a:cs typeface="Tahoma"/>
              </a:rPr>
              <a:t>я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120">
                <a:latin typeface="Tahoma"/>
                <a:cs typeface="Tahoma"/>
              </a:rPr>
              <a:t>т</a:t>
            </a:r>
            <a:r>
              <a:rPr dirty="0" sz="2400" spc="40">
                <a:latin typeface="Tahoma"/>
                <a:cs typeface="Tahoma"/>
              </a:rPr>
              <a:t>р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10">
                <a:latin typeface="Tahoma"/>
                <a:cs typeface="Tahoma"/>
              </a:rPr>
              <a:t>д</a:t>
            </a:r>
            <a:r>
              <a:rPr dirty="0" sz="2400" spc="-20">
                <a:latin typeface="Tahoma"/>
                <a:cs typeface="Tahoma"/>
              </a:rPr>
              <a:t>и</a:t>
            </a:r>
            <a:r>
              <a:rPr dirty="0" sz="2400" spc="-30">
                <a:latin typeface="Tahoma"/>
                <a:cs typeface="Tahoma"/>
              </a:rPr>
              <a:t>ц</a:t>
            </a:r>
            <a:r>
              <a:rPr dirty="0" sz="2400" spc="-20">
                <a:latin typeface="Tahoma"/>
                <a:cs typeface="Tahoma"/>
              </a:rPr>
              <a:t>и</a:t>
            </a:r>
            <a:r>
              <a:rPr dirty="0" sz="2400" spc="-110">
                <a:latin typeface="Tahoma"/>
                <a:cs typeface="Tahoma"/>
              </a:rPr>
              <a:t>я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60">
                <a:latin typeface="Tahoma"/>
                <a:cs typeface="Tahoma"/>
              </a:rPr>
              <a:t>–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120">
                <a:latin typeface="Tahoma"/>
                <a:cs typeface="Tahoma"/>
              </a:rPr>
              <a:t>к</a:t>
            </a:r>
            <a:r>
              <a:rPr dirty="0" sz="2400" spc="-60">
                <a:latin typeface="Tahoma"/>
                <a:cs typeface="Tahoma"/>
              </a:rPr>
              <a:t>у</a:t>
            </a:r>
            <a:r>
              <a:rPr dirty="0" sz="2400" spc="-55">
                <a:latin typeface="Tahoma"/>
                <a:cs typeface="Tahoma"/>
              </a:rPr>
              <a:t>п</a:t>
            </a:r>
            <a:r>
              <a:rPr dirty="0" sz="2400" spc="-20">
                <a:latin typeface="Tahoma"/>
                <a:cs typeface="Tahoma"/>
              </a:rPr>
              <a:t>и</a:t>
            </a:r>
            <a:r>
              <a:rPr dirty="0" sz="2400" spc="-120">
                <a:latin typeface="Tahoma"/>
                <a:cs typeface="Tahoma"/>
              </a:rPr>
              <a:t>т</a:t>
            </a:r>
            <a:r>
              <a:rPr dirty="0" sz="2400" spc="-75">
                <a:latin typeface="Tahoma"/>
                <a:cs typeface="Tahoma"/>
              </a:rPr>
              <a:t>ь  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10">
                <a:latin typeface="Tahoma"/>
                <a:cs typeface="Tahoma"/>
              </a:rPr>
              <a:t>б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30">
                <a:latin typeface="Tahoma"/>
                <a:cs typeface="Tahoma"/>
              </a:rPr>
              <a:t>н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25">
                <a:latin typeface="Tahoma"/>
                <a:cs typeface="Tahoma"/>
              </a:rPr>
              <a:t>м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30">
                <a:latin typeface="Tahoma"/>
                <a:cs typeface="Tahoma"/>
              </a:rPr>
              <a:t>н</a:t>
            </a:r>
            <a:r>
              <a:rPr dirty="0" sz="2400" spc="-120">
                <a:latin typeface="Tahoma"/>
                <a:cs typeface="Tahoma"/>
              </a:rPr>
              <a:t>т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105">
                <a:latin typeface="Tahoma"/>
                <a:cs typeface="Tahoma"/>
              </a:rPr>
              <a:t>в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70">
                <a:latin typeface="Tahoma"/>
                <a:cs typeface="Tahoma"/>
              </a:rPr>
              <a:t>з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55">
                <a:latin typeface="Tahoma"/>
                <a:cs typeface="Tahoma"/>
              </a:rPr>
              <a:t>л</a:t>
            </a:r>
            <a:r>
              <a:rPr dirty="0" sz="2400" spc="-290">
                <a:latin typeface="Tahoma"/>
                <a:cs typeface="Tahoma"/>
              </a:rPr>
              <a:t>,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105">
                <a:latin typeface="Tahoma"/>
                <a:cs typeface="Tahoma"/>
              </a:rPr>
              <a:t>в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120">
                <a:latin typeface="Tahoma"/>
                <a:cs typeface="Tahoma"/>
              </a:rPr>
              <a:t>т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120">
                <a:latin typeface="Tahoma"/>
                <a:cs typeface="Tahoma"/>
              </a:rPr>
              <a:t>т</a:t>
            </a:r>
            <a:r>
              <a:rPr dirty="0" sz="2400" spc="40">
                <a:latin typeface="Tahoma"/>
                <a:cs typeface="Tahoma"/>
              </a:rPr>
              <a:t>р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10">
                <a:latin typeface="Tahoma"/>
                <a:cs typeface="Tahoma"/>
              </a:rPr>
              <a:t>д</a:t>
            </a:r>
            <a:r>
              <a:rPr dirty="0" sz="2400" spc="-20">
                <a:latin typeface="Tahoma"/>
                <a:cs typeface="Tahoma"/>
              </a:rPr>
              <a:t>и</a:t>
            </a:r>
            <a:r>
              <a:rPr dirty="0" sz="2400" spc="-30">
                <a:latin typeface="Tahoma"/>
                <a:cs typeface="Tahoma"/>
              </a:rPr>
              <a:t>ц</a:t>
            </a:r>
            <a:r>
              <a:rPr dirty="0" sz="2400" spc="-20">
                <a:latin typeface="Tahoma"/>
                <a:cs typeface="Tahoma"/>
              </a:rPr>
              <a:t>и</a:t>
            </a:r>
            <a:r>
              <a:rPr dirty="0" sz="2400" spc="-110">
                <a:latin typeface="Tahoma"/>
                <a:cs typeface="Tahoma"/>
              </a:rPr>
              <a:t>я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100">
                <a:latin typeface="Tahoma"/>
                <a:cs typeface="Tahoma"/>
              </a:rPr>
              <a:t>х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10">
                <a:latin typeface="Tahoma"/>
                <a:cs typeface="Tahoma"/>
              </a:rPr>
              <a:t>д</a:t>
            </a:r>
            <a:r>
              <a:rPr dirty="0" sz="2400" spc="-20">
                <a:latin typeface="Tahoma"/>
                <a:cs typeface="Tahoma"/>
              </a:rPr>
              <a:t>и</a:t>
            </a:r>
            <a:r>
              <a:rPr dirty="0" sz="2400" spc="-120">
                <a:latin typeface="Tahoma"/>
                <a:cs typeface="Tahoma"/>
              </a:rPr>
              <a:t>т</a:t>
            </a:r>
            <a:r>
              <a:rPr dirty="0" sz="2400" spc="-95">
                <a:latin typeface="Tahoma"/>
                <a:cs typeface="Tahoma"/>
              </a:rPr>
              <a:t>ь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120">
                <a:latin typeface="Tahoma"/>
                <a:cs typeface="Tahoma"/>
              </a:rPr>
              <a:t>т</a:t>
            </a:r>
            <a:r>
              <a:rPr dirty="0" sz="2400" spc="-60">
                <a:latin typeface="Tahoma"/>
                <a:cs typeface="Tahoma"/>
              </a:rPr>
              <a:t>у</a:t>
            </a:r>
            <a:r>
              <a:rPr dirty="0" sz="2400" spc="-10">
                <a:latin typeface="Tahoma"/>
                <a:cs typeface="Tahoma"/>
              </a:rPr>
              <a:t>д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40">
                <a:latin typeface="Tahoma"/>
                <a:cs typeface="Tahoma"/>
              </a:rPr>
              <a:t>р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35">
                <a:latin typeface="Tahoma"/>
                <a:cs typeface="Tahoma"/>
              </a:rPr>
              <a:t>г</a:t>
            </a:r>
            <a:r>
              <a:rPr dirty="0" sz="2400" spc="-60">
                <a:latin typeface="Tahoma"/>
                <a:cs typeface="Tahoma"/>
              </a:rPr>
              <a:t>у</a:t>
            </a:r>
            <a:r>
              <a:rPr dirty="0" sz="2400" spc="-55">
                <a:latin typeface="Tahoma"/>
                <a:cs typeface="Tahoma"/>
              </a:rPr>
              <a:t>л</a:t>
            </a:r>
            <a:r>
              <a:rPr dirty="0" sz="2400" spc="-110">
                <a:latin typeface="Tahoma"/>
                <a:cs typeface="Tahoma"/>
              </a:rPr>
              <a:t>я</a:t>
            </a:r>
            <a:r>
              <a:rPr dirty="0" sz="2400" spc="40">
                <a:latin typeface="Tahoma"/>
                <a:cs typeface="Tahoma"/>
              </a:rPr>
              <a:t>р</a:t>
            </a:r>
            <a:r>
              <a:rPr dirty="0" sz="2400" spc="-10">
                <a:latin typeface="Tahoma"/>
                <a:cs typeface="Tahoma"/>
              </a:rPr>
              <a:t>но  </a:t>
            </a:r>
            <a:r>
              <a:rPr dirty="0" sz="2400" spc="-60">
                <a:latin typeface="Tahoma"/>
                <a:cs typeface="Tahoma"/>
              </a:rPr>
              <a:t>пока </a:t>
            </a:r>
            <a:r>
              <a:rPr dirty="0" sz="2400" spc="-70">
                <a:latin typeface="Tahoma"/>
                <a:cs typeface="Tahoma"/>
              </a:rPr>
              <a:t>никак </a:t>
            </a:r>
            <a:r>
              <a:rPr dirty="0" sz="2400" spc="-5">
                <a:latin typeface="Tahoma"/>
                <a:cs typeface="Tahoma"/>
              </a:rPr>
              <a:t>не </a:t>
            </a:r>
            <a:r>
              <a:rPr dirty="0" sz="2400" spc="-60">
                <a:latin typeface="Tahoma"/>
                <a:cs typeface="Tahoma"/>
              </a:rPr>
              <a:t>выработается. </a:t>
            </a:r>
            <a:r>
              <a:rPr dirty="0" sz="2400" spc="10">
                <a:latin typeface="Tahoma"/>
                <a:cs typeface="Tahoma"/>
              </a:rPr>
              <a:t>Но </a:t>
            </a:r>
            <a:r>
              <a:rPr dirty="0" sz="2400" spc="-110">
                <a:latin typeface="Tahoma"/>
                <a:cs typeface="Tahoma"/>
              </a:rPr>
              <a:t>я </a:t>
            </a:r>
            <a:r>
              <a:rPr dirty="0" sz="2400" spc="-65">
                <a:latin typeface="Tahoma"/>
                <a:cs typeface="Tahoma"/>
              </a:rPr>
              <a:t>активно </a:t>
            </a:r>
            <a:r>
              <a:rPr dirty="0" sz="2400" spc="-55">
                <a:latin typeface="Tahoma"/>
                <a:cs typeface="Tahoma"/>
              </a:rPr>
              <a:t>работаю </a:t>
            </a:r>
            <a:r>
              <a:rPr dirty="0" sz="2400" spc="-35">
                <a:latin typeface="Tahoma"/>
                <a:cs typeface="Tahoma"/>
              </a:rPr>
              <a:t>над </a:t>
            </a:r>
            <a:r>
              <a:rPr dirty="0" sz="2400" spc="-30">
                <a:latin typeface="Tahoma"/>
                <a:cs typeface="Tahoma"/>
              </a:rPr>
              <a:t> </a:t>
            </a:r>
            <a:r>
              <a:rPr dirty="0" sz="2400" spc="114">
                <a:latin typeface="Tahoma"/>
                <a:cs typeface="Tahoma"/>
              </a:rPr>
              <a:t>э</a:t>
            </a:r>
            <a:r>
              <a:rPr dirty="0" sz="2400" spc="-120">
                <a:latin typeface="Tahoma"/>
                <a:cs typeface="Tahoma"/>
              </a:rPr>
              <a:t>т</a:t>
            </a:r>
            <a:r>
              <a:rPr dirty="0" sz="2400" spc="-20">
                <a:latin typeface="Tahoma"/>
                <a:cs typeface="Tahoma"/>
              </a:rPr>
              <a:t>и</a:t>
            </a:r>
            <a:r>
              <a:rPr dirty="0" sz="2400" spc="25">
                <a:latin typeface="Tahoma"/>
                <a:cs typeface="Tahoma"/>
              </a:rPr>
              <a:t>м</a:t>
            </a:r>
            <a:r>
              <a:rPr dirty="0" sz="2400" spc="-125">
                <a:latin typeface="Tahoma"/>
                <a:cs typeface="Tahoma"/>
              </a:rPr>
              <a:t>!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55">
                <a:latin typeface="Tahoma"/>
                <a:cs typeface="Tahoma"/>
              </a:rPr>
              <a:t>В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114">
                <a:latin typeface="Tahoma"/>
                <a:cs typeface="Tahoma"/>
              </a:rPr>
              <a:t>э</a:t>
            </a:r>
            <a:r>
              <a:rPr dirty="0" sz="2400" spc="-120">
                <a:latin typeface="Tahoma"/>
                <a:cs typeface="Tahoma"/>
              </a:rPr>
              <a:t>т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25">
                <a:latin typeface="Tahoma"/>
                <a:cs typeface="Tahoma"/>
              </a:rPr>
              <a:t>м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г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10">
                <a:latin typeface="Tahoma"/>
                <a:cs typeface="Tahoma"/>
              </a:rPr>
              <a:t>д</a:t>
            </a:r>
            <a:r>
              <a:rPr dirty="0" sz="2400" spc="-60">
                <a:latin typeface="Tahoma"/>
                <a:cs typeface="Tahoma"/>
              </a:rPr>
              <a:t>у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д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245">
                <a:latin typeface="Tahoma"/>
                <a:cs typeface="Tahoma"/>
              </a:rPr>
              <a:t>ж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п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90">
                <a:latin typeface="Tahoma"/>
                <a:cs typeface="Tahoma"/>
              </a:rPr>
              <a:t>ш</a:t>
            </a:r>
            <a:r>
              <a:rPr dirty="0" sz="2400" spc="-55">
                <a:latin typeface="Tahoma"/>
                <a:cs typeface="Tahoma"/>
              </a:rPr>
              <a:t>л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н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40">
                <a:latin typeface="Tahoma"/>
                <a:cs typeface="Tahoma"/>
              </a:rPr>
              <a:t>р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120">
                <a:latin typeface="Tahoma"/>
                <a:cs typeface="Tahoma"/>
              </a:rPr>
              <a:t>к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40">
                <a:latin typeface="Tahoma"/>
                <a:cs typeface="Tahoma"/>
              </a:rPr>
              <a:t>р</a:t>
            </a:r>
            <a:r>
              <a:rPr dirty="0" sz="2400" spc="-10">
                <a:latin typeface="Tahoma"/>
                <a:cs typeface="Tahoma"/>
              </a:rPr>
              <a:t>д</a:t>
            </a:r>
            <a:r>
              <a:rPr dirty="0" sz="2400" spc="-415">
                <a:latin typeface="Tahoma"/>
                <a:cs typeface="Tahoma"/>
              </a:rPr>
              <a:t>: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100">
                <a:latin typeface="Tahoma"/>
                <a:cs typeface="Tahoma"/>
              </a:rPr>
              <a:t>х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245">
                <a:latin typeface="Tahoma"/>
                <a:cs typeface="Tahoma"/>
              </a:rPr>
              <a:t>ж</a:t>
            </a:r>
            <a:r>
              <a:rPr dirty="0" sz="2400" spc="-60">
                <a:latin typeface="Tahoma"/>
                <a:cs typeface="Tahoma"/>
              </a:rPr>
              <a:t>у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3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40">
                <a:latin typeface="Tahoma"/>
                <a:cs typeface="Tahoma"/>
              </a:rPr>
              <a:t>р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70">
                <a:latin typeface="Tahoma"/>
                <a:cs typeface="Tahoma"/>
              </a:rPr>
              <a:t>з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80">
                <a:latin typeface="Tahoma"/>
                <a:cs typeface="Tahoma"/>
              </a:rPr>
              <a:t>в  </a:t>
            </a:r>
            <a:r>
              <a:rPr dirty="0" sz="2400" spc="-30">
                <a:latin typeface="Tahoma"/>
                <a:cs typeface="Tahoma"/>
              </a:rPr>
              <a:t>н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10">
                <a:latin typeface="Tahoma"/>
                <a:cs typeface="Tahoma"/>
              </a:rPr>
              <a:t>д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55">
                <a:latin typeface="Tahoma"/>
                <a:cs typeface="Tahoma"/>
              </a:rPr>
              <a:t>л</a:t>
            </a:r>
            <a:r>
              <a:rPr dirty="0" sz="2400" spc="-155">
                <a:latin typeface="Tahoma"/>
                <a:cs typeface="Tahoma"/>
              </a:rPr>
              <a:t>ю</a:t>
            </a:r>
            <a:r>
              <a:rPr dirty="0" sz="2400" spc="-290">
                <a:latin typeface="Tahoma"/>
                <a:cs typeface="Tahoma"/>
              </a:rPr>
              <a:t>.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55">
                <a:latin typeface="Tahoma"/>
                <a:cs typeface="Tahoma"/>
              </a:rPr>
              <a:t>В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105">
                <a:latin typeface="Tahoma"/>
                <a:cs typeface="Tahoma"/>
              </a:rPr>
              <a:t>в</a:t>
            </a:r>
            <a:r>
              <a:rPr dirty="0" sz="2400" spc="155">
                <a:latin typeface="Tahoma"/>
                <a:cs typeface="Tahoma"/>
              </a:rPr>
              <a:t>с</a:t>
            </a:r>
            <a:r>
              <a:rPr dirty="0" sz="2400" spc="-110">
                <a:latin typeface="Tahoma"/>
                <a:cs typeface="Tahoma"/>
              </a:rPr>
              <a:t>я</a:t>
            </a:r>
            <a:r>
              <a:rPr dirty="0" sz="2400" spc="-120">
                <a:latin typeface="Tahoma"/>
                <a:cs typeface="Tahoma"/>
              </a:rPr>
              <a:t>к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25">
                <a:latin typeface="Tahoma"/>
                <a:cs typeface="Tahoma"/>
              </a:rPr>
              <a:t>м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155">
                <a:latin typeface="Tahoma"/>
                <a:cs typeface="Tahoma"/>
              </a:rPr>
              <a:t>с</a:t>
            </a:r>
            <a:r>
              <a:rPr dirty="0" sz="2400" spc="-55">
                <a:latin typeface="Tahoma"/>
                <a:cs typeface="Tahoma"/>
              </a:rPr>
              <a:t>л</a:t>
            </a:r>
            <a:r>
              <a:rPr dirty="0" sz="2400" spc="-60">
                <a:latin typeface="Tahoma"/>
                <a:cs typeface="Tahoma"/>
              </a:rPr>
              <a:t>у</a:t>
            </a:r>
            <a:r>
              <a:rPr dirty="0" sz="2400" spc="-85">
                <a:latin typeface="Tahoma"/>
                <a:cs typeface="Tahoma"/>
              </a:rPr>
              <a:t>ч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25">
                <a:latin typeface="Tahoma"/>
                <a:cs typeface="Tahoma"/>
              </a:rPr>
              <a:t>е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п</a:t>
            </a:r>
            <a:r>
              <a:rPr dirty="0" sz="2400" spc="10">
                <a:latin typeface="Tahoma"/>
                <a:cs typeface="Tahoma"/>
              </a:rPr>
              <a:t>о</a:t>
            </a:r>
            <a:r>
              <a:rPr dirty="0" sz="2400" spc="-120">
                <a:latin typeface="Tahoma"/>
                <a:cs typeface="Tahoma"/>
              </a:rPr>
              <a:t>к</a:t>
            </a:r>
            <a:r>
              <a:rPr dirty="0" sz="2400" spc="-70">
                <a:latin typeface="Tahoma"/>
                <a:cs typeface="Tahoma"/>
              </a:rPr>
              <a:t>а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-415">
                <a:latin typeface="Tahoma"/>
                <a:cs typeface="Tahoma"/>
              </a:rPr>
              <a:t>:</a:t>
            </a:r>
            <a:r>
              <a:rPr dirty="0" sz="2400" spc="-215">
                <a:latin typeface="Tahoma"/>
                <a:cs typeface="Tahoma"/>
              </a:rPr>
              <a:t>)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2680483"/>
            <a:ext cx="6970395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-200"/>
              <a:t>ЗАНЯТИЯ</a:t>
            </a:r>
            <a:r>
              <a:rPr dirty="0" sz="5600" spc="-135"/>
              <a:t> </a:t>
            </a:r>
            <a:r>
              <a:rPr dirty="0" sz="5600" spc="-200"/>
              <a:t>СПОРТОМ</a:t>
            </a:r>
            <a:endParaRPr sz="5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49289" y="1695294"/>
            <a:ext cx="9438711" cy="85851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"/>
            <a:ext cx="11102340" cy="9601200"/>
            <a:chOff x="0" y="3"/>
            <a:chExt cx="11102340" cy="96012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"/>
              <a:ext cx="8665890" cy="96011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9321" y="3486027"/>
              <a:ext cx="3737792" cy="3733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6208" y="3397107"/>
              <a:ext cx="3915552" cy="391160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659441" y="3397107"/>
            <a:ext cx="3915552" cy="39116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714110" y="7651511"/>
            <a:ext cx="4128135" cy="10160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dirty="0" sz="3000" spc="10">
                <a:latin typeface="Tahoma"/>
                <a:cs typeface="Tahoma"/>
              </a:rPr>
              <a:t>Н</a:t>
            </a:r>
            <a:r>
              <a:rPr dirty="0" sz="3000" spc="30">
                <a:latin typeface="Tahoma"/>
                <a:cs typeface="Tahoma"/>
              </a:rPr>
              <a:t>е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65">
                <a:latin typeface="Tahoma"/>
                <a:cs typeface="Tahoma"/>
              </a:rPr>
              <a:t>п</a:t>
            </a:r>
            <a:r>
              <a:rPr dirty="0" sz="3000" spc="50">
                <a:latin typeface="Tahoma"/>
                <a:cs typeface="Tahoma"/>
              </a:rPr>
              <a:t>р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65">
                <a:latin typeface="Tahoma"/>
                <a:cs typeface="Tahoma"/>
              </a:rPr>
              <a:t>п</a:t>
            </a:r>
            <a:r>
              <a:rPr dirty="0" sz="3000" spc="-75">
                <a:latin typeface="Tahoma"/>
                <a:cs typeface="Tahoma"/>
              </a:rPr>
              <a:t>у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-145">
                <a:latin typeface="Tahoma"/>
                <a:cs typeface="Tahoma"/>
              </a:rPr>
              <a:t>к</a:t>
            </a:r>
            <a:r>
              <a:rPr dirty="0" sz="3000" spc="-85">
                <a:latin typeface="Tahoma"/>
                <a:cs typeface="Tahoma"/>
              </a:rPr>
              <a:t>а</a:t>
            </a:r>
            <a:r>
              <a:rPr dirty="0" sz="3000" spc="-190">
                <a:latin typeface="Tahoma"/>
                <a:cs typeface="Tahoma"/>
              </a:rPr>
              <a:t>ю</a:t>
            </a:r>
            <a:endParaRPr sz="3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dirty="0" sz="3000" spc="-409">
                <a:latin typeface="Tahoma"/>
                <a:cs typeface="Tahoma"/>
              </a:rPr>
              <a:t>«</a:t>
            </a:r>
            <a:r>
              <a:rPr dirty="0" sz="3000" spc="175">
                <a:latin typeface="Tahoma"/>
                <a:cs typeface="Tahoma"/>
              </a:rPr>
              <a:t>М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190">
                <a:latin typeface="Tahoma"/>
                <a:cs typeface="Tahoma"/>
              </a:rPr>
              <a:t>сс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175">
                <a:latin typeface="Tahoma"/>
                <a:cs typeface="Tahoma"/>
              </a:rPr>
              <a:t>М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-150">
                <a:latin typeface="Tahoma"/>
                <a:cs typeface="Tahoma"/>
              </a:rPr>
              <a:t>т</a:t>
            </a:r>
            <a:r>
              <a:rPr dirty="0" sz="3000" spc="30">
                <a:latin typeface="Tahoma"/>
                <a:cs typeface="Tahoma"/>
              </a:rPr>
              <a:t>е</a:t>
            </a:r>
            <a:r>
              <a:rPr dirty="0" sz="3000" spc="50">
                <a:latin typeface="Tahoma"/>
                <a:cs typeface="Tahoma"/>
              </a:rPr>
              <a:t>р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160">
                <a:latin typeface="Tahoma"/>
                <a:cs typeface="Tahoma"/>
              </a:rPr>
              <a:t>К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35">
                <a:latin typeface="Tahoma"/>
                <a:cs typeface="Tahoma"/>
              </a:rPr>
              <a:t>м</a:t>
            </a:r>
            <a:r>
              <a:rPr dirty="0" sz="3000" spc="-75">
                <a:latin typeface="Tahoma"/>
                <a:cs typeface="Tahoma"/>
              </a:rPr>
              <a:t>у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-409">
                <a:latin typeface="Tahoma"/>
                <a:cs typeface="Tahoma"/>
              </a:rPr>
              <a:t>»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83325" y="7648097"/>
            <a:ext cx="3037840" cy="1016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88340" marR="5080" indent="-676275">
              <a:lnSpc>
                <a:spcPct val="108300"/>
              </a:lnSpc>
              <a:spcBef>
                <a:spcPts val="100"/>
              </a:spcBef>
            </a:pPr>
            <a:r>
              <a:rPr dirty="0" sz="3000" spc="85">
                <a:latin typeface="Tahoma"/>
                <a:cs typeface="Tahoma"/>
              </a:rPr>
              <a:t>О</a:t>
            </a:r>
            <a:r>
              <a:rPr dirty="0" sz="3000" spc="-150">
                <a:latin typeface="Tahoma"/>
                <a:cs typeface="Tahoma"/>
              </a:rPr>
              <a:t>т</a:t>
            </a:r>
            <a:r>
              <a:rPr dirty="0" sz="3000" spc="-10">
                <a:latin typeface="Tahoma"/>
                <a:cs typeface="Tahoma"/>
              </a:rPr>
              <a:t>д</a:t>
            </a:r>
            <a:r>
              <a:rPr dirty="0" sz="3000" spc="-130">
                <a:latin typeface="Tahoma"/>
                <a:cs typeface="Tahoma"/>
              </a:rPr>
              <a:t>ы</a:t>
            </a:r>
            <a:r>
              <a:rPr dirty="0" sz="3000" spc="-125">
                <a:latin typeface="Tahoma"/>
                <a:cs typeface="Tahoma"/>
              </a:rPr>
              <a:t>х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65">
                <a:latin typeface="Tahoma"/>
                <a:cs typeface="Tahoma"/>
              </a:rPr>
              <a:t>л</a:t>
            </a:r>
            <a:r>
              <a:rPr dirty="0" sz="3000" spc="-190">
                <a:latin typeface="Tahoma"/>
                <a:cs typeface="Tahoma"/>
              </a:rPr>
              <a:t>ю</a:t>
            </a:r>
            <a:r>
              <a:rPr dirty="0" sz="3000" spc="-10">
                <a:latin typeface="Tahoma"/>
                <a:cs typeface="Tahoma"/>
              </a:rPr>
              <a:t>б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35">
                <a:latin typeface="Tahoma"/>
                <a:cs typeface="Tahoma"/>
              </a:rPr>
              <a:t>м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20">
                <a:latin typeface="Tahoma"/>
                <a:cs typeface="Tahoma"/>
              </a:rPr>
              <a:t>й  </a:t>
            </a:r>
            <a:r>
              <a:rPr dirty="0" sz="3000" spc="-30">
                <a:latin typeface="Tahoma"/>
                <a:cs typeface="Tahoma"/>
              </a:rPr>
              <a:t>командой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14835" y="7624078"/>
            <a:ext cx="4805045" cy="2006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3000" spc="310">
                <a:latin typeface="Tahoma"/>
                <a:cs typeface="Tahoma"/>
              </a:rPr>
              <a:t>С</a:t>
            </a:r>
            <a:r>
              <a:rPr dirty="0" sz="3000" spc="-65">
                <a:latin typeface="Tahoma"/>
                <a:cs typeface="Tahoma"/>
              </a:rPr>
              <a:t>п</a:t>
            </a:r>
            <a:r>
              <a:rPr dirty="0" sz="3000" spc="-85">
                <a:latin typeface="Tahoma"/>
                <a:cs typeface="Tahoma"/>
              </a:rPr>
              <a:t>а</a:t>
            </a:r>
            <a:r>
              <a:rPr dirty="0" sz="3000" spc="50">
                <a:latin typeface="Tahoma"/>
                <a:cs typeface="Tahoma"/>
              </a:rPr>
              <a:t>р</a:t>
            </a:r>
            <a:r>
              <a:rPr dirty="0" sz="3000" spc="-150">
                <a:latin typeface="Tahoma"/>
                <a:cs typeface="Tahoma"/>
              </a:rPr>
              <a:t>т</a:t>
            </a:r>
            <a:r>
              <a:rPr dirty="0" sz="3000" spc="-85">
                <a:latin typeface="Tahoma"/>
                <a:cs typeface="Tahoma"/>
              </a:rPr>
              <a:t>а</a:t>
            </a:r>
            <a:r>
              <a:rPr dirty="0" sz="3000" spc="-145">
                <a:latin typeface="Tahoma"/>
                <a:cs typeface="Tahoma"/>
              </a:rPr>
              <a:t>к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-85">
                <a:latin typeface="Tahoma"/>
                <a:cs typeface="Tahoma"/>
              </a:rPr>
              <a:t>а</a:t>
            </a:r>
            <a:r>
              <a:rPr dirty="0" sz="3000" spc="-10">
                <a:latin typeface="Tahoma"/>
                <a:cs typeface="Tahoma"/>
              </a:rPr>
              <a:t>д</a:t>
            </a:r>
            <a:r>
              <a:rPr dirty="0" sz="3000" spc="-85">
                <a:latin typeface="Tahoma"/>
                <a:cs typeface="Tahoma"/>
              </a:rPr>
              <a:t>а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135">
                <a:latin typeface="Tahoma"/>
                <a:cs typeface="Tahoma"/>
              </a:rPr>
              <a:t>в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15">
                <a:latin typeface="Tahoma"/>
                <a:cs typeface="Tahoma"/>
              </a:rPr>
              <a:t>Л</a:t>
            </a:r>
            <a:r>
              <a:rPr dirty="0" sz="3000" spc="-75">
                <a:latin typeface="Tahoma"/>
                <a:cs typeface="Tahoma"/>
              </a:rPr>
              <a:t>у</a:t>
            </a:r>
            <a:r>
              <a:rPr dirty="0" sz="3000" spc="-305">
                <a:latin typeface="Tahoma"/>
                <a:cs typeface="Tahoma"/>
              </a:rPr>
              <a:t>ж</a:t>
            </a:r>
            <a:r>
              <a:rPr dirty="0" sz="3000" spc="-35">
                <a:latin typeface="Tahoma"/>
                <a:cs typeface="Tahoma"/>
              </a:rPr>
              <a:t>н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-114">
                <a:latin typeface="Tahoma"/>
                <a:cs typeface="Tahoma"/>
              </a:rPr>
              <a:t>ка</a:t>
            </a:r>
            <a:r>
              <a:rPr dirty="0" sz="3000" spc="-125">
                <a:latin typeface="Tahoma"/>
                <a:cs typeface="Tahoma"/>
              </a:rPr>
              <a:t>х</a:t>
            </a:r>
            <a:r>
              <a:rPr dirty="0" sz="3000" spc="-475">
                <a:latin typeface="Tahoma"/>
                <a:cs typeface="Tahoma"/>
              </a:rPr>
              <a:t>:  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50">
                <a:latin typeface="Tahoma"/>
                <a:cs typeface="Tahoma"/>
              </a:rPr>
              <a:t>р</a:t>
            </a:r>
            <a:r>
              <a:rPr dirty="0" sz="3000" spc="-40">
                <a:latin typeface="Tahoma"/>
                <a:cs typeface="Tahoma"/>
              </a:rPr>
              <a:t>г</a:t>
            </a:r>
            <a:r>
              <a:rPr dirty="0" sz="3000" spc="-85">
                <a:latin typeface="Tahoma"/>
                <a:cs typeface="Tahoma"/>
              </a:rPr>
              <a:t>а</a:t>
            </a:r>
            <a:r>
              <a:rPr dirty="0" sz="3000" spc="-35">
                <a:latin typeface="Tahoma"/>
                <a:cs typeface="Tahoma"/>
              </a:rPr>
              <a:t>н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-85">
                <a:latin typeface="Tahoma"/>
                <a:cs typeface="Tahoma"/>
              </a:rPr>
              <a:t>з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135">
                <a:latin typeface="Tahoma"/>
                <a:cs typeface="Tahoma"/>
              </a:rPr>
              <a:t>в</a:t>
            </a:r>
            <a:r>
              <a:rPr dirty="0" sz="3000" spc="-130">
                <a:latin typeface="Tahoma"/>
                <a:cs typeface="Tahoma"/>
              </a:rPr>
              <a:t>ы</a:t>
            </a:r>
            <a:r>
              <a:rPr dirty="0" sz="3000" spc="-135">
                <a:latin typeface="Tahoma"/>
                <a:cs typeface="Tahoma"/>
              </a:rPr>
              <a:t>в</a:t>
            </a:r>
            <a:r>
              <a:rPr dirty="0" sz="3000" spc="-85">
                <a:latin typeface="Tahoma"/>
                <a:cs typeface="Tahoma"/>
              </a:rPr>
              <a:t>а</a:t>
            </a:r>
            <a:r>
              <a:rPr dirty="0" sz="3000" spc="30">
                <a:latin typeface="Tahoma"/>
                <a:cs typeface="Tahoma"/>
              </a:rPr>
              <a:t>е</a:t>
            </a:r>
            <a:r>
              <a:rPr dirty="0" sz="3000" spc="35">
                <a:latin typeface="Tahoma"/>
                <a:cs typeface="Tahoma"/>
              </a:rPr>
              <a:t>м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85">
                <a:latin typeface="Tahoma"/>
                <a:cs typeface="Tahoma"/>
              </a:rPr>
              <a:t>а</a:t>
            </a:r>
            <a:r>
              <a:rPr dirty="0" sz="3000" spc="-145">
                <a:latin typeface="Tahoma"/>
                <a:cs typeface="Tahoma"/>
              </a:rPr>
              <a:t>к</a:t>
            </a:r>
            <a:r>
              <a:rPr dirty="0" sz="3000" spc="-150">
                <a:latin typeface="Tahoma"/>
                <a:cs typeface="Tahoma"/>
              </a:rPr>
              <a:t>т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-135">
                <a:latin typeface="Tahoma"/>
                <a:cs typeface="Tahoma"/>
              </a:rPr>
              <a:t>в</a:t>
            </a:r>
            <a:r>
              <a:rPr dirty="0" sz="3000" spc="-35">
                <a:latin typeface="Tahoma"/>
                <a:cs typeface="Tahoma"/>
              </a:rPr>
              <a:t>н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-150">
                <a:latin typeface="Tahoma"/>
                <a:cs typeface="Tahoma"/>
              </a:rPr>
              <a:t>т</a:t>
            </a:r>
            <a:r>
              <a:rPr dirty="0" sz="3000" spc="-90">
                <a:latin typeface="Tahoma"/>
                <a:cs typeface="Tahoma"/>
              </a:rPr>
              <a:t>ь  </a:t>
            </a:r>
            <a:r>
              <a:rPr dirty="0" sz="3000" spc="-75">
                <a:latin typeface="Tahoma"/>
                <a:cs typeface="Tahoma"/>
              </a:rPr>
              <a:t>у</a:t>
            </a:r>
            <a:r>
              <a:rPr dirty="0" sz="3000" spc="-105">
                <a:latin typeface="Tahoma"/>
                <a:cs typeface="Tahoma"/>
              </a:rPr>
              <a:t>ч</a:t>
            </a:r>
            <a:r>
              <a:rPr dirty="0" sz="3000" spc="-85">
                <a:latin typeface="Tahoma"/>
                <a:cs typeface="Tahoma"/>
              </a:rPr>
              <a:t>а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-150">
                <a:latin typeface="Tahoma"/>
                <a:cs typeface="Tahoma"/>
              </a:rPr>
              <a:t>т</a:t>
            </a:r>
            <a:r>
              <a:rPr dirty="0" sz="3000" spc="-35">
                <a:latin typeface="Tahoma"/>
                <a:cs typeface="Tahoma"/>
              </a:rPr>
              <a:t>н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-40">
                <a:latin typeface="Tahoma"/>
                <a:cs typeface="Tahoma"/>
              </a:rPr>
              <a:t>ц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409">
                <a:latin typeface="Tahoma"/>
                <a:cs typeface="Tahoma"/>
              </a:rPr>
              <a:t>«</a:t>
            </a:r>
            <a:r>
              <a:rPr dirty="0" sz="3000" spc="175">
                <a:latin typeface="Tahoma"/>
                <a:cs typeface="Tahoma"/>
              </a:rPr>
              <a:t>М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190">
                <a:latin typeface="Tahoma"/>
                <a:cs typeface="Tahoma"/>
              </a:rPr>
              <a:t>сс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85">
                <a:latin typeface="Tahoma"/>
                <a:cs typeface="Tahoma"/>
              </a:rPr>
              <a:t>О</a:t>
            </a:r>
            <a:r>
              <a:rPr dirty="0" sz="3000" spc="-235">
                <a:latin typeface="Tahoma"/>
                <a:cs typeface="Tahoma"/>
              </a:rPr>
              <a:t>ф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-409">
                <a:latin typeface="Tahoma"/>
                <a:cs typeface="Tahoma"/>
              </a:rPr>
              <a:t>»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20">
                <a:latin typeface="Tahoma"/>
                <a:cs typeface="Tahoma"/>
              </a:rPr>
              <a:t>и  </a:t>
            </a:r>
            <a:r>
              <a:rPr dirty="0" sz="3000" spc="-135">
                <a:latin typeface="Tahoma"/>
                <a:cs typeface="Tahoma"/>
              </a:rPr>
              <a:t>в</a:t>
            </a:r>
            <a:r>
              <a:rPr dirty="0" sz="3000" spc="30">
                <a:latin typeface="Tahoma"/>
                <a:cs typeface="Tahoma"/>
              </a:rPr>
              <a:t>е</a:t>
            </a:r>
            <a:r>
              <a:rPr dirty="0" sz="3000" spc="190">
                <a:latin typeface="Tahoma"/>
                <a:cs typeface="Tahoma"/>
              </a:rPr>
              <a:t>с</a:t>
            </a:r>
            <a:r>
              <a:rPr dirty="0" sz="3000" spc="30">
                <a:latin typeface="Tahoma"/>
                <a:cs typeface="Tahoma"/>
              </a:rPr>
              <a:t>е</a:t>
            </a:r>
            <a:r>
              <a:rPr dirty="0" sz="3000" spc="-65">
                <a:latin typeface="Tahoma"/>
                <a:cs typeface="Tahoma"/>
              </a:rPr>
              <a:t>л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65">
                <a:latin typeface="Tahoma"/>
                <a:cs typeface="Tahoma"/>
              </a:rPr>
              <a:t>п</a:t>
            </a:r>
            <a:r>
              <a:rPr dirty="0" sz="3000" spc="50">
                <a:latin typeface="Tahoma"/>
                <a:cs typeface="Tahoma"/>
              </a:rPr>
              <a:t>р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135">
                <a:latin typeface="Tahoma"/>
                <a:cs typeface="Tahoma"/>
              </a:rPr>
              <a:t>в</a:t>
            </a:r>
            <a:r>
              <a:rPr dirty="0" sz="3000" spc="15">
                <a:latin typeface="Tahoma"/>
                <a:cs typeface="Tahoma"/>
              </a:rPr>
              <a:t>о</a:t>
            </a:r>
            <a:r>
              <a:rPr dirty="0" sz="3000" spc="-10">
                <a:latin typeface="Tahoma"/>
                <a:cs typeface="Tahoma"/>
              </a:rPr>
              <a:t>д</a:t>
            </a:r>
            <a:r>
              <a:rPr dirty="0" sz="3000" spc="-25">
                <a:latin typeface="Tahoma"/>
                <a:cs typeface="Tahoma"/>
              </a:rPr>
              <a:t>и</a:t>
            </a:r>
            <a:r>
              <a:rPr dirty="0" sz="3000" spc="35">
                <a:latin typeface="Tahoma"/>
                <a:cs typeface="Tahoma"/>
              </a:rPr>
              <a:t>м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-135">
                <a:latin typeface="Tahoma"/>
                <a:cs typeface="Tahoma"/>
              </a:rPr>
              <a:t>в</a:t>
            </a:r>
            <a:r>
              <a:rPr dirty="0" sz="3000" spc="50">
                <a:latin typeface="Tahoma"/>
                <a:cs typeface="Tahoma"/>
              </a:rPr>
              <a:t>р</a:t>
            </a:r>
            <a:r>
              <a:rPr dirty="0" sz="3000" spc="30">
                <a:latin typeface="Tahoma"/>
                <a:cs typeface="Tahoma"/>
              </a:rPr>
              <a:t>е</a:t>
            </a:r>
            <a:r>
              <a:rPr dirty="0" sz="3000" spc="35">
                <a:latin typeface="Tahoma"/>
                <a:cs typeface="Tahoma"/>
              </a:rPr>
              <a:t>м</a:t>
            </a:r>
            <a:r>
              <a:rPr dirty="0" sz="3000" spc="-135">
                <a:latin typeface="Tahoma"/>
                <a:cs typeface="Tahoma"/>
              </a:rPr>
              <a:t>я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76406" y="1007808"/>
            <a:ext cx="9793605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-325"/>
              <a:t>С</a:t>
            </a:r>
            <a:r>
              <a:rPr dirty="0" sz="5600" spc="-160"/>
              <a:t>О</a:t>
            </a:r>
            <a:r>
              <a:rPr dirty="0" sz="5600" spc="-405"/>
              <a:t>Ц</a:t>
            </a:r>
            <a:r>
              <a:rPr dirty="0" sz="5600" spc="-145"/>
              <a:t>И</a:t>
            </a:r>
            <a:r>
              <a:rPr dirty="0" sz="5600" spc="30"/>
              <a:t>А</a:t>
            </a:r>
            <a:r>
              <a:rPr dirty="0" sz="5600" spc="-395"/>
              <a:t>Л</a:t>
            </a:r>
            <a:r>
              <a:rPr dirty="0" sz="5600" spc="-320"/>
              <a:t>Ь</a:t>
            </a:r>
            <a:r>
              <a:rPr dirty="0" sz="5600" spc="-215"/>
              <a:t>Н</a:t>
            </a:r>
            <a:r>
              <a:rPr dirty="0" sz="5600" spc="30"/>
              <a:t>А</a:t>
            </a:r>
            <a:r>
              <a:rPr dirty="0" sz="5600" spc="-350"/>
              <a:t>Я</a:t>
            </a:r>
            <a:r>
              <a:rPr dirty="0" sz="5600" spc="-95"/>
              <a:t> </a:t>
            </a:r>
            <a:r>
              <a:rPr dirty="0" sz="5600" spc="30"/>
              <a:t>А</a:t>
            </a:r>
            <a:r>
              <a:rPr dirty="0" sz="5600" spc="-85"/>
              <a:t>К</a:t>
            </a:r>
            <a:r>
              <a:rPr dirty="0" sz="5600" spc="-170"/>
              <a:t>Т</a:t>
            </a:r>
            <a:r>
              <a:rPr dirty="0" sz="5600" spc="-145"/>
              <a:t>И</a:t>
            </a:r>
            <a:r>
              <a:rPr dirty="0" sz="5600" spc="-90"/>
              <a:t>В</a:t>
            </a:r>
            <a:r>
              <a:rPr dirty="0" sz="5600" spc="-215"/>
              <a:t>Н</a:t>
            </a:r>
            <a:r>
              <a:rPr dirty="0" sz="5600" spc="-160"/>
              <a:t>О</a:t>
            </a:r>
            <a:r>
              <a:rPr dirty="0" sz="5600" spc="-325"/>
              <a:t>С</a:t>
            </a:r>
            <a:r>
              <a:rPr dirty="0" sz="5600" spc="-170"/>
              <a:t>Т</a:t>
            </a:r>
            <a:r>
              <a:rPr dirty="0" sz="5600" spc="-315"/>
              <a:t>Ь</a:t>
            </a:r>
            <a:endParaRPr sz="5600"/>
          </a:p>
        </p:txBody>
      </p:sp>
      <p:sp>
        <p:nvSpPr>
          <p:cNvPr id="12" name="object 12"/>
          <p:cNvSpPr txBox="1"/>
          <p:nvPr/>
        </p:nvSpPr>
        <p:spPr>
          <a:xfrm>
            <a:off x="1476406" y="2052319"/>
            <a:ext cx="14507844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80">
                <a:latin typeface="Georgia"/>
                <a:cs typeface="Georgia"/>
              </a:rPr>
              <a:t>У</a:t>
            </a:r>
            <a:r>
              <a:rPr dirty="0" sz="4800" spc="-30">
                <a:latin typeface="Georgia"/>
                <a:cs typeface="Georgia"/>
              </a:rPr>
              <a:t>Ч</a:t>
            </a:r>
            <a:r>
              <a:rPr dirty="0" sz="4800" spc="30">
                <a:latin typeface="Georgia"/>
                <a:cs typeface="Georgia"/>
              </a:rPr>
              <a:t>А</a:t>
            </a:r>
            <a:r>
              <a:rPr dirty="0" sz="4800" spc="-275">
                <a:latin typeface="Georgia"/>
                <a:cs typeface="Georgia"/>
              </a:rPr>
              <a:t>С</a:t>
            </a:r>
            <a:r>
              <a:rPr dirty="0" sz="4800" spc="-140">
                <a:latin typeface="Georgia"/>
                <a:cs typeface="Georgia"/>
              </a:rPr>
              <a:t>Т</a:t>
            </a:r>
            <a:r>
              <a:rPr dirty="0" sz="4800" spc="-120">
                <a:latin typeface="Georgia"/>
                <a:cs typeface="Georgia"/>
              </a:rPr>
              <a:t>И</a:t>
            </a:r>
            <a:r>
              <a:rPr dirty="0" sz="4800" spc="-229">
                <a:latin typeface="Georgia"/>
                <a:cs typeface="Georgia"/>
              </a:rPr>
              <a:t>Е</a:t>
            </a:r>
            <a:r>
              <a:rPr dirty="0" sz="4800" spc="-80">
                <a:latin typeface="Georgia"/>
                <a:cs typeface="Georgia"/>
              </a:rPr>
              <a:t> </a:t>
            </a:r>
            <a:r>
              <a:rPr dirty="0" sz="4800" spc="-75">
                <a:latin typeface="Georgia"/>
                <a:cs typeface="Georgia"/>
              </a:rPr>
              <a:t>В</a:t>
            </a:r>
            <a:r>
              <a:rPr dirty="0" sz="4800" spc="-80">
                <a:latin typeface="Georgia"/>
                <a:cs typeface="Georgia"/>
              </a:rPr>
              <a:t> </a:t>
            </a:r>
            <a:r>
              <a:rPr dirty="0" sz="4800" spc="-135">
                <a:latin typeface="Georgia"/>
                <a:cs typeface="Georgia"/>
              </a:rPr>
              <a:t>О</a:t>
            </a:r>
            <a:r>
              <a:rPr dirty="0" sz="4800" spc="-360">
                <a:latin typeface="Georgia"/>
                <a:cs typeface="Georgia"/>
              </a:rPr>
              <a:t>Б</a:t>
            </a:r>
            <a:r>
              <a:rPr dirty="0" sz="4800" spc="-310">
                <a:latin typeface="Georgia"/>
                <a:cs typeface="Georgia"/>
              </a:rPr>
              <a:t>Щ</a:t>
            </a:r>
            <a:r>
              <a:rPr dirty="0" sz="4800" spc="-229">
                <a:latin typeface="Georgia"/>
                <a:cs typeface="Georgia"/>
              </a:rPr>
              <a:t>Е</a:t>
            </a:r>
            <a:r>
              <a:rPr dirty="0" sz="4800" spc="-275">
                <a:latin typeface="Georgia"/>
                <a:cs typeface="Georgia"/>
              </a:rPr>
              <a:t>С</a:t>
            </a:r>
            <a:r>
              <a:rPr dirty="0" sz="4800" spc="-140">
                <a:latin typeface="Georgia"/>
                <a:cs typeface="Georgia"/>
              </a:rPr>
              <a:t>Т</a:t>
            </a:r>
            <a:r>
              <a:rPr dirty="0" sz="4800" spc="-75">
                <a:latin typeface="Georgia"/>
                <a:cs typeface="Georgia"/>
              </a:rPr>
              <a:t>В</a:t>
            </a:r>
            <a:r>
              <a:rPr dirty="0" sz="4800" spc="-229">
                <a:latin typeface="Georgia"/>
                <a:cs typeface="Georgia"/>
              </a:rPr>
              <a:t>Е</a:t>
            </a:r>
            <a:r>
              <a:rPr dirty="0" sz="4800" spc="-180">
                <a:latin typeface="Georgia"/>
                <a:cs typeface="Georgia"/>
              </a:rPr>
              <a:t>НН</a:t>
            </a:r>
            <a:r>
              <a:rPr dirty="0" sz="4800" spc="-135">
                <a:latin typeface="Georgia"/>
                <a:cs typeface="Georgia"/>
              </a:rPr>
              <a:t>О</a:t>
            </a:r>
            <a:r>
              <a:rPr dirty="0" sz="4800" spc="-120">
                <a:latin typeface="Georgia"/>
                <a:cs typeface="Georgia"/>
              </a:rPr>
              <a:t>Й</a:t>
            </a:r>
            <a:r>
              <a:rPr dirty="0" sz="4800" spc="-80">
                <a:latin typeface="Georgia"/>
                <a:cs typeface="Georgia"/>
              </a:rPr>
              <a:t> </a:t>
            </a:r>
            <a:r>
              <a:rPr dirty="0" sz="4800" spc="-195">
                <a:latin typeface="Georgia"/>
                <a:cs typeface="Georgia"/>
              </a:rPr>
              <a:t>Ж</a:t>
            </a:r>
            <a:r>
              <a:rPr dirty="0" sz="4800" spc="-120">
                <a:latin typeface="Georgia"/>
                <a:cs typeface="Georgia"/>
              </a:rPr>
              <a:t>И</a:t>
            </a:r>
            <a:r>
              <a:rPr dirty="0" sz="4800" spc="-165">
                <a:latin typeface="Georgia"/>
                <a:cs typeface="Georgia"/>
              </a:rPr>
              <a:t>З</a:t>
            </a:r>
            <a:r>
              <a:rPr dirty="0" sz="4800" spc="-180">
                <a:latin typeface="Georgia"/>
                <a:cs typeface="Georgia"/>
              </a:rPr>
              <a:t>Н</a:t>
            </a:r>
            <a:r>
              <a:rPr dirty="0" sz="4800" spc="-120">
                <a:latin typeface="Georgia"/>
                <a:cs typeface="Georgia"/>
              </a:rPr>
              <a:t>И</a:t>
            </a:r>
            <a:r>
              <a:rPr dirty="0" sz="4800" spc="-80">
                <a:latin typeface="Georgia"/>
                <a:cs typeface="Georgia"/>
              </a:rPr>
              <a:t> </a:t>
            </a:r>
            <a:r>
              <a:rPr dirty="0" sz="4800" spc="-434">
                <a:latin typeface="Georgia"/>
                <a:cs typeface="Georgia"/>
              </a:rPr>
              <a:t>«</a:t>
            </a:r>
            <a:r>
              <a:rPr dirty="0" sz="4800" spc="-70">
                <a:latin typeface="Georgia"/>
                <a:cs typeface="Georgia"/>
              </a:rPr>
              <a:t>К</a:t>
            </a:r>
            <a:r>
              <a:rPr dirty="0" sz="4800" spc="-135">
                <a:latin typeface="Georgia"/>
                <a:cs typeface="Georgia"/>
              </a:rPr>
              <a:t>О</a:t>
            </a:r>
            <a:r>
              <a:rPr dirty="0" sz="4800" spc="-20">
                <a:latin typeface="Georgia"/>
                <a:cs typeface="Georgia"/>
              </a:rPr>
              <a:t>М</a:t>
            </a:r>
            <a:r>
              <a:rPr dirty="0" sz="4800" spc="80">
                <a:latin typeface="Georgia"/>
                <a:cs typeface="Georgia"/>
              </a:rPr>
              <a:t>У</a:t>
            </a:r>
            <a:r>
              <a:rPr dirty="0" sz="4800" spc="-275">
                <a:latin typeface="Georgia"/>
                <a:cs typeface="Georgia"/>
              </a:rPr>
              <a:t>С</a:t>
            </a:r>
            <a:r>
              <a:rPr dirty="0" sz="4800" spc="30">
                <a:latin typeface="Georgia"/>
                <a:cs typeface="Georgia"/>
              </a:rPr>
              <a:t>А</a:t>
            </a:r>
            <a:r>
              <a:rPr dirty="0" sz="4800" spc="-434">
                <a:latin typeface="Georgia"/>
                <a:cs typeface="Georgia"/>
              </a:rPr>
              <a:t>»</a:t>
            </a:r>
            <a:endParaRPr sz="4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359140" cy="10287000"/>
            <a:chOff x="0" y="0"/>
            <a:chExt cx="835914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9158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358591" cy="102742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0296" y="2085868"/>
              <a:ext cx="3086099" cy="2505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0296" y="4686177"/>
              <a:ext cx="3086099" cy="2514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0296" y="7296027"/>
              <a:ext cx="3086099" cy="250507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018938" y="1109747"/>
            <a:ext cx="6952615" cy="1663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100"/>
              </a:spcBef>
            </a:pPr>
            <a:r>
              <a:rPr dirty="0" sz="2500" spc="60">
                <a:latin typeface="Tahoma"/>
                <a:cs typeface="Tahoma"/>
              </a:rPr>
              <a:t>В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155">
                <a:latin typeface="Tahoma"/>
                <a:cs typeface="Tahoma"/>
              </a:rPr>
              <a:t>с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5">
                <a:latin typeface="Tahoma"/>
                <a:cs typeface="Tahoma"/>
              </a:rPr>
              <a:t>б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5">
                <a:latin typeface="Tahoma"/>
                <a:cs typeface="Tahoma"/>
              </a:rPr>
              <a:t>д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25">
                <a:latin typeface="Tahoma"/>
                <a:cs typeface="Tahoma"/>
              </a:rPr>
              <a:t>е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25">
                <a:latin typeface="Tahoma"/>
                <a:cs typeface="Tahoma"/>
              </a:rPr>
              <a:t>м</a:t>
            </a:r>
            <a:r>
              <a:rPr dirty="0" sz="2500" spc="-110">
                <a:latin typeface="Tahoma"/>
                <a:cs typeface="Tahoma"/>
              </a:rPr>
              <a:t>я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70">
                <a:latin typeface="Tahoma"/>
                <a:cs typeface="Tahoma"/>
              </a:rPr>
              <a:t>у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-130">
                <a:latin typeface="Tahoma"/>
                <a:cs typeface="Tahoma"/>
              </a:rPr>
              <a:t>к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165">
                <a:latin typeface="Tahoma"/>
                <a:cs typeface="Tahoma"/>
              </a:rPr>
              <a:t>ю</a:t>
            </a:r>
            <a:r>
              <a:rPr dirty="0" sz="2500" spc="155">
                <a:latin typeface="Tahoma"/>
                <a:cs typeface="Tahoma"/>
              </a:rPr>
              <a:t>с</a:t>
            </a:r>
            <a:r>
              <a:rPr dirty="0" sz="2500" spc="-100">
                <a:latin typeface="Tahoma"/>
                <a:cs typeface="Tahoma"/>
              </a:rPr>
              <a:t>ь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75">
                <a:latin typeface="Tahoma"/>
                <a:cs typeface="Tahoma"/>
              </a:rPr>
              <a:t>з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30">
                <a:latin typeface="Tahoma"/>
                <a:cs typeface="Tahoma"/>
              </a:rPr>
              <a:t>м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80">
                <a:latin typeface="Tahoma"/>
                <a:cs typeface="Tahoma"/>
              </a:rPr>
              <a:t>в  </a:t>
            </a:r>
            <a:r>
              <a:rPr dirty="0" sz="2500" spc="-60">
                <a:latin typeface="Tahoma"/>
                <a:cs typeface="Tahoma"/>
              </a:rPr>
              <a:t>п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200">
                <a:latin typeface="Tahoma"/>
                <a:cs typeface="Tahoma"/>
              </a:rPr>
              <a:t>ф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155">
                <a:latin typeface="Tahoma"/>
                <a:cs typeface="Tahoma"/>
              </a:rPr>
              <a:t>сс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105">
                <a:latin typeface="Tahoma"/>
                <a:cs typeface="Tahoma"/>
              </a:rPr>
              <a:t>ь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30">
                <a:latin typeface="Tahoma"/>
                <a:cs typeface="Tahoma"/>
              </a:rPr>
              <a:t>м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60">
                <a:latin typeface="Tahoma"/>
                <a:cs typeface="Tahoma"/>
              </a:rPr>
              <a:t>пл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-430">
                <a:latin typeface="Tahoma"/>
                <a:cs typeface="Tahoma"/>
              </a:rPr>
              <a:t>: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60">
                <a:latin typeface="Tahoma"/>
                <a:cs typeface="Tahoma"/>
              </a:rPr>
              <a:t>п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10">
                <a:latin typeface="Tahoma"/>
                <a:cs typeface="Tahoma"/>
              </a:rPr>
              <a:t>х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260">
                <a:latin typeface="Tahoma"/>
                <a:cs typeface="Tahoma"/>
              </a:rPr>
              <a:t>ж</a:t>
            </a:r>
            <a:r>
              <a:rPr dirty="0" sz="2500" spc="-65">
                <a:latin typeface="Tahoma"/>
                <a:cs typeface="Tahoma"/>
              </a:rPr>
              <a:t>у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75">
                <a:latin typeface="Tahoma"/>
                <a:cs typeface="Tahoma"/>
              </a:rPr>
              <a:t>з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-95">
                <a:latin typeface="Tahoma"/>
                <a:cs typeface="Tahoma"/>
              </a:rPr>
              <a:t>ч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-114">
                <a:latin typeface="Tahoma"/>
                <a:cs typeface="Tahoma"/>
              </a:rPr>
              <a:t>ы</a:t>
            </a:r>
            <a:r>
              <a:rPr dirty="0" sz="2500" spc="15">
                <a:latin typeface="Tahoma"/>
                <a:cs typeface="Tahoma"/>
              </a:rPr>
              <a:t>е  </a:t>
            </a:r>
            <a:r>
              <a:rPr dirty="0" sz="2500" spc="-25">
                <a:latin typeface="Tahoma"/>
                <a:cs typeface="Tahoma"/>
              </a:rPr>
              <a:t>курсы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25">
                <a:latin typeface="Tahoma"/>
                <a:cs typeface="Tahoma"/>
              </a:rPr>
              <a:t>по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90">
                <a:latin typeface="Tahoma"/>
                <a:cs typeface="Tahoma"/>
              </a:rPr>
              <a:t>SMM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20">
                <a:latin typeface="Tahoma"/>
                <a:cs typeface="Tahoma"/>
              </a:rPr>
              <a:t>и</a:t>
            </a:r>
            <a:r>
              <a:rPr dirty="0" sz="2500" spc="-185">
                <a:latin typeface="Tahoma"/>
                <a:cs typeface="Tahoma"/>
              </a:rPr>
              <a:t> </a:t>
            </a:r>
            <a:r>
              <a:rPr dirty="0" sz="2500" spc="-45">
                <a:latin typeface="Tahoma"/>
                <a:cs typeface="Tahoma"/>
              </a:rPr>
              <a:t>digital-маркетингу.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0">
                <a:latin typeface="Tahoma"/>
                <a:cs typeface="Tahoma"/>
              </a:rPr>
              <a:t>Ведь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55">
                <a:latin typeface="Tahoma"/>
                <a:cs typeface="Tahoma"/>
              </a:rPr>
              <a:t>учиться </a:t>
            </a:r>
            <a:r>
              <a:rPr dirty="0" sz="2500" spc="-765">
                <a:latin typeface="Tahoma"/>
                <a:cs typeface="Tahoma"/>
              </a:rPr>
              <a:t> 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-130">
                <a:latin typeface="Tahoma"/>
                <a:cs typeface="Tahoma"/>
              </a:rPr>
              <a:t>к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40">
                <a:latin typeface="Tahoma"/>
                <a:cs typeface="Tahoma"/>
              </a:rPr>
              <a:t>г</a:t>
            </a:r>
            <a:r>
              <a:rPr dirty="0" sz="2500" spc="-15">
                <a:latin typeface="Tahoma"/>
                <a:cs typeface="Tahoma"/>
              </a:rPr>
              <a:t>д</a:t>
            </a:r>
            <a:r>
              <a:rPr dirty="0" sz="2500" spc="-70">
                <a:latin typeface="Tahoma"/>
                <a:cs typeface="Tahoma"/>
              </a:rPr>
              <a:t>а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25">
                <a:latin typeface="Tahoma"/>
                <a:cs typeface="Tahoma"/>
              </a:rPr>
              <a:t>е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60">
                <a:latin typeface="Tahoma"/>
                <a:cs typeface="Tahoma"/>
              </a:rPr>
              <a:t>п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75">
                <a:latin typeface="Tahoma"/>
                <a:cs typeface="Tahoma"/>
              </a:rPr>
              <a:t>з</a:t>
            </a:r>
            <a:r>
              <a:rPr dirty="0" sz="2500" spc="-15">
                <a:latin typeface="Tahoma"/>
                <a:cs typeface="Tahoma"/>
              </a:rPr>
              <a:t>д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305">
                <a:latin typeface="Tahoma"/>
                <a:cs typeface="Tahoma"/>
              </a:rPr>
              <a:t>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1007808"/>
            <a:ext cx="4407535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90"/>
              <a:t>У</a:t>
            </a:r>
            <a:r>
              <a:rPr dirty="0" sz="5600" spc="-90"/>
              <a:t>В</a:t>
            </a:r>
            <a:r>
              <a:rPr dirty="0" sz="5600" spc="-395"/>
              <a:t>Л</a:t>
            </a:r>
            <a:r>
              <a:rPr dirty="0" sz="5600" spc="-270"/>
              <a:t>Е</a:t>
            </a:r>
            <a:r>
              <a:rPr dirty="0" sz="5600" spc="-40"/>
              <a:t>Ч</a:t>
            </a:r>
            <a:r>
              <a:rPr dirty="0" sz="5600" spc="-270"/>
              <a:t>Е</a:t>
            </a:r>
            <a:r>
              <a:rPr dirty="0" sz="5600" spc="-215"/>
              <a:t>Н</a:t>
            </a:r>
            <a:r>
              <a:rPr dirty="0" sz="5600" spc="-145"/>
              <a:t>И</a:t>
            </a:r>
            <a:r>
              <a:rPr dirty="0" sz="5600" spc="-350"/>
              <a:t>Я</a:t>
            </a:r>
            <a:endParaRPr sz="5600"/>
          </a:p>
        </p:txBody>
      </p:sp>
      <p:sp>
        <p:nvSpPr>
          <p:cNvPr id="10" name="object 10"/>
          <p:cNvSpPr txBox="1"/>
          <p:nvPr/>
        </p:nvSpPr>
        <p:spPr>
          <a:xfrm>
            <a:off x="10018938" y="3219997"/>
            <a:ext cx="6902450" cy="6587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26695">
              <a:lnSpc>
                <a:spcPct val="107500"/>
              </a:lnSpc>
              <a:spcBef>
                <a:spcPts val="100"/>
              </a:spcBef>
            </a:pPr>
            <a:r>
              <a:rPr dirty="0" sz="2500" spc="-20">
                <a:latin typeface="Tahoma"/>
                <a:cs typeface="Tahoma"/>
              </a:rPr>
              <a:t>Л</a:t>
            </a:r>
            <a:r>
              <a:rPr dirty="0" sz="2500" spc="-165">
                <a:latin typeface="Tahoma"/>
                <a:cs typeface="Tahoma"/>
              </a:rPr>
              <a:t>ю</a:t>
            </a:r>
            <a:r>
              <a:rPr dirty="0" sz="2500" spc="-15">
                <a:latin typeface="Tahoma"/>
                <a:cs typeface="Tahoma"/>
              </a:rPr>
              <a:t>б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160">
                <a:latin typeface="Tahoma"/>
                <a:cs typeface="Tahoma"/>
              </a:rPr>
              <a:t>ю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130">
                <a:latin typeface="Tahoma"/>
                <a:cs typeface="Tahoma"/>
              </a:rPr>
              <a:t>к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25">
                <a:latin typeface="Tahoma"/>
                <a:cs typeface="Tahoma"/>
              </a:rPr>
              <a:t>е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25">
                <a:latin typeface="Tahoma"/>
                <a:cs typeface="Tahoma"/>
              </a:rPr>
              <a:t>м</a:t>
            </a:r>
            <a:r>
              <a:rPr dirty="0" sz="2500" spc="-114">
                <a:latin typeface="Tahoma"/>
                <a:cs typeface="Tahoma"/>
              </a:rPr>
              <a:t>я</a:t>
            </a:r>
            <a:r>
              <a:rPr dirty="0" sz="2500" spc="-60">
                <a:latin typeface="Tahoma"/>
                <a:cs typeface="Tahoma"/>
              </a:rPr>
              <a:t>п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-60">
                <a:latin typeface="Tahoma"/>
                <a:cs typeface="Tahoma"/>
              </a:rPr>
              <a:t>п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260">
                <a:latin typeface="Tahoma"/>
                <a:cs typeface="Tahoma"/>
              </a:rPr>
              <a:t>ж</a:t>
            </a:r>
            <a:r>
              <a:rPr dirty="0" sz="2500" spc="-15">
                <a:latin typeface="Tahoma"/>
                <a:cs typeface="Tahoma"/>
              </a:rPr>
              <a:t>д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25">
                <a:latin typeface="Tahoma"/>
                <a:cs typeface="Tahoma"/>
              </a:rPr>
              <a:t>е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125">
                <a:latin typeface="Tahoma"/>
                <a:cs typeface="Tahoma"/>
              </a:rPr>
              <a:t>с  </a:t>
            </a:r>
            <a:r>
              <a:rPr dirty="0" sz="2500" spc="-45">
                <a:latin typeface="Tahoma"/>
                <a:cs typeface="Tahoma"/>
              </a:rPr>
              <a:t>друзьями </a:t>
            </a:r>
            <a:r>
              <a:rPr dirty="0" sz="2500" spc="-20">
                <a:latin typeface="Tahoma"/>
                <a:cs typeface="Tahoma"/>
              </a:rPr>
              <a:t>и </a:t>
            </a:r>
            <a:r>
              <a:rPr dirty="0" sz="2500" spc="-70">
                <a:latin typeface="Tahoma"/>
                <a:cs typeface="Tahoma"/>
              </a:rPr>
              <a:t>близкими. </a:t>
            </a:r>
            <a:r>
              <a:rPr dirty="0" sz="2500" spc="-65">
                <a:latin typeface="Tahoma"/>
                <a:cs typeface="Tahoma"/>
              </a:rPr>
              <a:t>У </a:t>
            </a:r>
            <a:r>
              <a:rPr dirty="0" sz="2500" spc="-25">
                <a:latin typeface="Tahoma"/>
                <a:cs typeface="Tahoma"/>
              </a:rPr>
              <a:t>меня </a:t>
            </a:r>
            <a:r>
              <a:rPr dirty="0" sz="2500" spc="-65">
                <a:latin typeface="Tahoma"/>
                <a:cs typeface="Tahoma"/>
              </a:rPr>
              <a:t>их </a:t>
            </a:r>
            <a:r>
              <a:rPr dirty="0" sz="2500" spc="-40">
                <a:latin typeface="Tahoma"/>
                <a:cs typeface="Tahoma"/>
              </a:rPr>
              <a:t>очень </a:t>
            </a:r>
            <a:r>
              <a:rPr dirty="0" sz="2500" spc="-60">
                <a:latin typeface="Tahoma"/>
                <a:cs typeface="Tahoma"/>
              </a:rPr>
              <a:t>много. </a:t>
            </a:r>
            <a:r>
              <a:rPr dirty="0" sz="2500" spc="-55">
                <a:latin typeface="Tahoma"/>
                <a:cs typeface="Tahoma"/>
              </a:rPr>
              <a:t> </a:t>
            </a:r>
            <a:r>
              <a:rPr dirty="0" sz="2500" spc="5">
                <a:latin typeface="Tahoma"/>
                <a:cs typeface="Tahoma"/>
              </a:rPr>
              <a:t>П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114">
                <a:latin typeface="Tahoma"/>
                <a:cs typeface="Tahoma"/>
              </a:rPr>
              <a:t>э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25">
                <a:latin typeface="Tahoma"/>
                <a:cs typeface="Tahoma"/>
              </a:rPr>
              <a:t>м</a:t>
            </a:r>
            <a:r>
              <a:rPr dirty="0" sz="2500" spc="-65">
                <a:latin typeface="Tahoma"/>
                <a:cs typeface="Tahoma"/>
              </a:rPr>
              <a:t>у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30">
                <a:latin typeface="Tahoma"/>
                <a:cs typeface="Tahoma"/>
              </a:rPr>
              <a:t>к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260">
                <a:latin typeface="Tahoma"/>
                <a:cs typeface="Tahoma"/>
              </a:rPr>
              <a:t>ж</a:t>
            </a:r>
            <a:r>
              <a:rPr dirty="0" sz="2500" spc="-15">
                <a:latin typeface="Tahoma"/>
                <a:cs typeface="Tahoma"/>
              </a:rPr>
              <a:t>д</a:t>
            </a:r>
            <a:r>
              <a:rPr dirty="0" sz="2500" spc="-114">
                <a:latin typeface="Tahoma"/>
                <a:cs typeface="Tahoma"/>
              </a:rPr>
              <a:t>ы</a:t>
            </a:r>
            <a:r>
              <a:rPr dirty="0" sz="2500" spc="25">
                <a:latin typeface="Tahoma"/>
                <a:cs typeface="Tahoma"/>
              </a:rPr>
              <a:t>е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-114">
                <a:latin typeface="Tahoma"/>
                <a:cs typeface="Tahoma"/>
              </a:rPr>
              <a:t>ы</a:t>
            </a:r>
            <a:r>
              <a:rPr dirty="0" sz="2500" spc="-110">
                <a:latin typeface="Tahoma"/>
                <a:cs typeface="Tahoma"/>
              </a:rPr>
              <a:t>х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5">
                <a:latin typeface="Tahoma"/>
                <a:cs typeface="Tahoma"/>
              </a:rPr>
              <a:t>д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-114">
                <a:latin typeface="Tahoma"/>
                <a:cs typeface="Tahoma"/>
              </a:rPr>
              <a:t>ы</a:t>
            </a:r>
            <a:r>
              <a:rPr dirty="0" sz="2500" spc="25">
                <a:latin typeface="Tahoma"/>
                <a:cs typeface="Tahoma"/>
              </a:rPr>
              <a:t>е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60">
                <a:latin typeface="Tahoma"/>
                <a:cs typeface="Tahoma"/>
              </a:rPr>
              <a:t>п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165">
                <a:latin typeface="Tahoma"/>
                <a:cs typeface="Tahoma"/>
              </a:rPr>
              <a:t>ю</a:t>
            </a:r>
            <a:r>
              <a:rPr dirty="0" sz="2500" spc="-125">
                <a:latin typeface="Tahoma"/>
                <a:cs typeface="Tahoma"/>
              </a:rPr>
              <a:t>т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10">
                <a:latin typeface="Tahoma"/>
                <a:cs typeface="Tahoma"/>
              </a:rPr>
              <a:t>в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-70">
                <a:latin typeface="Tahoma"/>
                <a:cs typeface="Tahoma"/>
              </a:rPr>
              <a:t>у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-15">
                <a:latin typeface="Tahoma"/>
                <a:cs typeface="Tahoma"/>
              </a:rPr>
              <a:t>б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60">
                <a:latin typeface="Tahoma"/>
                <a:cs typeface="Tahoma"/>
              </a:rPr>
              <a:t>-  </a:t>
            </a:r>
            <a:r>
              <a:rPr dirty="0" sz="2500" spc="-45">
                <a:latin typeface="Tahoma"/>
                <a:cs typeface="Tahoma"/>
              </a:rPr>
              <a:t>режиме!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>
              <a:latin typeface="Tahoma"/>
              <a:cs typeface="Tahoma"/>
            </a:endParaRPr>
          </a:p>
          <a:p>
            <a:pPr marL="12700" marR="5080">
              <a:lnSpc>
                <a:spcPct val="107500"/>
              </a:lnSpc>
              <a:spcBef>
                <a:spcPts val="5"/>
              </a:spcBef>
            </a:pPr>
            <a:r>
              <a:rPr dirty="0" sz="2500" spc="-75">
                <a:latin typeface="Tahoma"/>
                <a:cs typeface="Tahoma"/>
              </a:rPr>
              <a:t>Обожаю </a:t>
            </a:r>
            <a:r>
              <a:rPr dirty="0" sz="2500" spc="-60">
                <a:latin typeface="Tahoma"/>
                <a:cs typeface="Tahoma"/>
              </a:rPr>
              <a:t>путешествовать </a:t>
            </a:r>
            <a:r>
              <a:rPr dirty="0" sz="2500" spc="-20">
                <a:latin typeface="Tahoma"/>
                <a:cs typeface="Tahoma"/>
              </a:rPr>
              <a:t>и </a:t>
            </a:r>
            <a:r>
              <a:rPr dirty="0" sz="2500" spc="-65">
                <a:latin typeface="Tahoma"/>
                <a:cs typeface="Tahoma"/>
              </a:rPr>
              <a:t>ходить </a:t>
            </a:r>
            <a:r>
              <a:rPr dirty="0" sz="2500" spc="-110">
                <a:latin typeface="Tahoma"/>
                <a:cs typeface="Tahoma"/>
              </a:rPr>
              <a:t>в </a:t>
            </a:r>
            <a:r>
              <a:rPr dirty="0" sz="2500" spc="-85">
                <a:latin typeface="Tahoma"/>
                <a:cs typeface="Tahoma"/>
              </a:rPr>
              <a:t>походы. </a:t>
            </a:r>
            <a:r>
              <a:rPr dirty="0" sz="2500" spc="-80">
                <a:latin typeface="Tahoma"/>
                <a:cs typeface="Tahoma"/>
              </a:rPr>
              <a:t> </a:t>
            </a:r>
            <a:r>
              <a:rPr dirty="0" sz="2500" spc="-15">
                <a:latin typeface="Tahoma"/>
                <a:cs typeface="Tahoma"/>
              </a:rPr>
              <a:t>Успела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50">
                <a:latin typeface="Tahoma"/>
                <a:cs typeface="Tahoma"/>
              </a:rPr>
              <a:t>покорить</a:t>
            </a:r>
            <a:r>
              <a:rPr dirty="0" sz="2500" spc="-185">
                <a:latin typeface="Tahoma"/>
                <a:cs typeface="Tahoma"/>
              </a:rPr>
              <a:t> </a:t>
            </a:r>
            <a:r>
              <a:rPr dirty="0" sz="2500" spc="-45">
                <a:latin typeface="Tahoma"/>
                <a:cs typeface="Tahoma"/>
              </a:rPr>
              <a:t>вершины</a:t>
            </a:r>
            <a:r>
              <a:rPr dirty="0" sz="2500" spc="-185">
                <a:latin typeface="Tahoma"/>
                <a:cs typeface="Tahoma"/>
              </a:rPr>
              <a:t> </a:t>
            </a:r>
            <a:r>
              <a:rPr dirty="0" sz="2500" spc="-10">
                <a:latin typeface="Tahoma"/>
                <a:cs typeface="Tahoma"/>
              </a:rPr>
              <a:t>Краснодарского</a:t>
            </a:r>
            <a:r>
              <a:rPr dirty="0" sz="2500" spc="-185">
                <a:latin typeface="Tahoma"/>
                <a:cs typeface="Tahoma"/>
              </a:rPr>
              <a:t> </a:t>
            </a:r>
            <a:r>
              <a:rPr dirty="0" sz="2500" spc="-70">
                <a:latin typeface="Tahoma"/>
                <a:cs typeface="Tahoma"/>
              </a:rPr>
              <a:t>края </a:t>
            </a:r>
            <a:r>
              <a:rPr dirty="0" sz="2500" spc="-765">
                <a:latin typeface="Tahoma"/>
                <a:cs typeface="Tahoma"/>
              </a:rPr>
              <a:t> </a:t>
            </a:r>
            <a:r>
              <a:rPr dirty="0" sz="2500" spc="-20">
                <a:latin typeface="Tahoma"/>
                <a:cs typeface="Tahoma"/>
              </a:rPr>
              <a:t>и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140">
                <a:latin typeface="Tahoma"/>
                <a:cs typeface="Tahoma"/>
              </a:rPr>
              <a:t>М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-15">
                <a:latin typeface="Tahoma"/>
                <a:cs typeface="Tahoma"/>
              </a:rPr>
              <a:t>б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-305">
                <a:latin typeface="Tahoma"/>
                <a:cs typeface="Tahoma"/>
              </a:rPr>
              <a:t>.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>
              <a:latin typeface="Tahoma"/>
              <a:cs typeface="Tahoma"/>
            </a:endParaRPr>
          </a:p>
          <a:p>
            <a:pPr marL="12700" marR="788035">
              <a:lnSpc>
                <a:spcPct val="107500"/>
              </a:lnSpc>
              <a:spcBef>
                <a:spcPts val="5"/>
              </a:spcBef>
            </a:pPr>
            <a:r>
              <a:rPr dirty="0" sz="2500" spc="-20">
                <a:latin typeface="Tahoma"/>
                <a:cs typeface="Tahoma"/>
              </a:rPr>
              <a:t>Л</a:t>
            </a:r>
            <a:r>
              <a:rPr dirty="0" sz="2500" spc="-165">
                <a:latin typeface="Tahoma"/>
                <a:cs typeface="Tahoma"/>
              </a:rPr>
              <a:t>ю</a:t>
            </a:r>
            <a:r>
              <a:rPr dirty="0" sz="2500" spc="-15">
                <a:latin typeface="Tahoma"/>
                <a:cs typeface="Tahoma"/>
              </a:rPr>
              <a:t>б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160">
                <a:latin typeface="Tahoma"/>
                <a:cs typeface="Tahoma"/>
              </a:rPr>
              <a:t>ю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-114">
                <a:latin typeface="Tahoma"/>
                <a:cs typeface="Tahoma"/>
              </a:rPr>
              <a:t>ы</a:t>
            </a:r>
            <a:r>
              <a:rPr dirty="0" sz="2500" spc="-100">
                <a:latin typeface="Tahoma"/>
                <a:cs typeface="Tahoma"/>
              </a:rPr>
              <a:t>ш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-100">
                <a:latin typeface="Tahoma"/>
                <a:cs typeface="Tahoma"/>
              </a:rPr>
              <a:t>ь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60">
                <a:latin typeface="Tahoma"/>
                <a:cs typeface="Tahoma"/>
              </a:rPr>
              <a:t>п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0">
                <a:latin typeface="Tahoma"/>
                <a:cs typeface="Tahoma"/>
              </a:rPr>
              <a:t>д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60">
                <a:latin typeface="Tahoma"/>
                <a:cs typeface="Tahoma"/>
              </a:rPr>
              <a:t>п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155">
                <a:latin typeface="Tahoma"/>
                <a:cs typeface="Tahoma"/>
              </a:rPr>
              <a:t>с</a:t>
            </a:r>
            <a:r>
              <a:rPr dirty="0" sz="2500" spc="25">
                <a:latin typeface="Tahoma"/>
                <a:cs typeface="Tahoma"/>
              </a:rPr>
              <a:t>м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45">
                <a:latin typeface="Tahoma"/>
                <a:cs typeface="Tahoma"/>
              </a:rPr>
              <a:t>р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95">
                <a:latin typeface="Tahoma"/>
                <a:cs typeface="Tahoma"/>
              </a:rPr>
              <a:t>ч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-40">
                <a:latin typeface="Tahoma"/>
                <a:cs typeface="Tahoma"/>
              </a:rPr>
              <a:t>г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60">
                <a:latin typeface="Tahoma"/>
                <a:cs typeface="Tahoma"/>
              </a:rPr>
              <a:t>-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5">
                <a:latin typeface="Tahoma"/>
                <a:cs typeface="Tahoma"/>
              </a:rPr>
              <a:t>о  </a:t>
            </a:r>
            <a:r>
              <a:rPr dirty="0" sz="2500" spc="-30">
                <a:latin typeface="Tahoma"/>
                <a:cs typeface="Tahoma"/>
              </a:rPr>
              <a:t>интересного.</a:t>
            </a:r>
            <a:r>
              <a:rPr dirty="0" sz="2500" spc="-185">
                <a:latin typeface="Tahoma"/>
                <a:cs typeface="Tahoma"/>
              </a:rPr>
              <a:t> </a:t>
            </a:r>
            <a:r>
              <a:rPr dirty="0" sz="2500" spc="-45">
                <a:latin typeface="Tahoma"/>
                <a:cs typeface="Tahoma"/>
              </a:rPr>
              <a:t>Вышивание</a:t>
            </a:r>
            <a:r>
              <a:rPr dirty="0" sz="2500" spc="-180">
                <a:latin typeface="Tahoma"/>
                <a:cs typeface="Tahoma"/>
              </a:rPr>
              <a:t> </a:t>
            </a:r>
            <a:r>
              <a:rPr dirty="0" sz="2500" spc="-70">
                <a:latin typeface="Tahoma"/>
                <a:cs typeface="Tahoma"/>
              </a:rPr>
              <a:t>успокаивает,</a:t>
            </a:r>
            <a:r>
              <a:rPr dirty="0" sz="2500" spc="-185">
                <a:latin typeface="Tahoma"/>
                <a:cs typeface="Tahoma"/>
              </a:rPr>
              <a:t> </a:t>
            </a:r>
            <a:r>
              <a:rPr dirty="0" sz="2500" spc="-70">
                <a:latin typeface="Tahoma"/>
                <a:cs typeface="Tahoma"/>
              </a:rPr>
              <a:t>а</a:t>
            </a:r>
            <a:r>
              <a:rPr dirty="0" sz="2500" spc="-180">
                <a:latin typeface="Tahoma"/>
                <a:cs typeface="Tahoma"/>
              </a:rPr>
              <a:t> </a:t>
            </a:r>
            <a:r>
              <a:rPr dirty="0" sz="2500" spc="-75">
                <a:latin typeface="Tahoma"/>
                <a:cs typeface="Tahoma"/>
              </a:rPr>
              <a:t>за </a:t>
            </a:r>
            <a:r>
              <a:rPr dirty="0" sz="2500" spc="-770">
                <a:latin typeface="Tahoma"/>
                <a:cs typeface="Tahoma"/>
              </a:rPr>
              <a:t> </a:t>
            </a:r>
            <a:r>
              <a:rPr dirty="0" sz="2500" spc="-60">
                <a:latin typeface="Tahoma"/>
                <a:cs typeface="Tahoma"/>
              </a:rPr>
              <a:t>п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155">
                <a:latin typeface="Tahoma"/>
                <a:cs typeface="Tahoma"/>
              </a:rPr>
              <a:t>с</a:t>
            </a:r>
            <a:r>
              <a:rPr dirty="0" sz="2500" spc="25">
                <a:latin typeface="Tahoma"/>
                <a:cs typeface="Tahoma"/>
              </a:rPr>
              <a:t>м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30">
                <a:latin typeface="Tahoma"/>
                <a:cs typeface="Tahoma"/>
              </a:rPr>
              <a:t>м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155">
                <a:latin typeface="Tahoma"/>
                <a:cs typeface="Tahoma"/>
              </a:rPr>
              <a:t>с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10">
                <a:latin typeface="Tahoma"/>
                <a:cs typeface="Tahoma"/>
              </a:rPr>
              <a:t>в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20">
                <a:latin typeface="Tahoma"/>
                <a:cs typeface="Tahoma"/>
              </a:rPr>
              <a:t>и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200">
                <a:latin typeface="Tahoma"/>
                <a:cs typeface="Tahoma"/>
              </a:rPr>
              <a:t>ф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105">
                <a:latin typeface="Tahoma"/>
                <a:cs typeface="Tahoma"/>
              </a:rPr>
              <a:t>ь</a:t>
            </a:r>
            <a:r>
              <a:rPr dirty="0" sz="2500" spc="25">
                <a:latin typeface="Tahoma"/>
                <a:cs typeface="Tahoma"/>
              </a:rPr>
              <a:t>м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10">
                <a:latin typeface="Tahoma"/>
                <a:cs typeface="Tahoma"/>
              </a:rPr>
              <a:t>в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-15">
                <a:latin typeface="Tahoma"/>
                <a:cs typeface="Tahoma"/>
              </a:rPr>
              <a:t>д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25">
                <a:latin typeface="Tahoma"/>
                <a:cs typeface="Tahoma"/>
              </a:rPr>
              <a:t>й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-305">
                <a:latin typeface="Tahoma"/>
                <a:cs typeface="Tahoma"/>
              </a:rPr>
              <a:t>.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>
              <a:latin typeface="Tahoma"/>
              <a:cs typeface="Tahoma"/>
            </a:endParaRPr>
          </a:p>
          <a:p>
            <a:pPr marL="12700" marR="567055">
              <a:lnSpc>
                <a:spcPct val="107500"/>
              </a:lnSpc>
            </a:pPr>
            <a:r>
              <a:rPr dirty="0" sz="2500" spc="65">
                <a:latin typeface="Tahoma"/>
                <a:cs typeface="Tahoma"/>
              </a:rPr>
              <a:t>О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-15">
                <a:latin typeface="Tahoma"/>
                <a:cs typeface="Tahoma"/>
              </a:rPr>
              <a:t>д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105">
                <a:latin typeface="Tahoma"/>
                <a:cs typeface="Tahoma"/>
              </a:rPr>
              <a:t>ь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10">
                <a:latin typeface="Tahoma"/>
                <a:cs typeface="Tahoma"/>
              </a:rPr>
              <a:t>о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155">
                <a:latin typeface="Tahoma"/>
                <a:cs typeface="Tahoma"/>
              </a:rPr>
              <a:t>с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-125">
                <a:latin typeface="Tahoma"/>
                <a:cs typeface="Tahoma"/>
              </a:rPr>
              <a:t>т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-114">
                <a:latin typeface="Tahoma"/>
                <a:cs typeface="Tahoma"/>
              </a:rPr>
              <a:t>ы</a:t>
            </a:r>
            <a:r>
              <a:rPr dirty="0" sz="2500" spc="-15">
                <a:latin typeface="Tahoma"/>
                <a:cs typeface="Tahoma"/>
              </a:rPr>
              <a:t>д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-100">
                <a:latin typeface="Tahoma"/>
                <a:cs typeface="Tahoma"/>
              </a:rPr>
              <a:t>ь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25">
                <a:latin typeface="Tahoma"/>
                <a:cs typeface="Tahoma"/>
              </a:rPr>
              <a:t>м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60">
                <a:latin typeface="Tahoma"/>
                <a:cs typeface="Tahoma"/>
              </a:rPr>
              <a:t>ю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165">
                <a:latin typeface="Tahoma"/>
                <a:cs typeface="Tahoma"/>
              </a:rPr>
              <a:t>ю</a:t>
            </a:r>
            <a:r>
              <a:rPr dirty="0" sz="2500" spc="-15">
                <a:latin typeface="Tahoma"/>
                <a:cs typeface="Tahoma"/>
              </a:rPr>
              <a:t>б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-100">
                <a:latin typeface="Tahoma"/>
                <a:cs typeface="Tahoma"/>
              </a:rPr>
              <a:t>ь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95">
                <a:latin typeface="Tahoma"/>
                <a:cs typeface="Tahoma"/>
              </a:rPr>
              <a:t>к  </a:t>
            </a:r>
            <a:r>
              <a:rPr dirty="0" sz="2500" spc="-200">
                <a:latin typeface="Tahoma"/>
                <a:cs typeface="Tahoma"/>
              </a:rPr>
              <a:t>ф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155">
                <a:latin typeface="Tahoma"/>
                <a:cs typeface="Tahoma"/>
              </a:rPr>
              <a:t>с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114">
                <a:latin typeface="Tahoma"/>
                <a:cs typeface="Tahoma"/>
              </a:rPr>
              <a:t>я</a:t>
            </a:r>
            <a:r>
              <a:rPr dirty="0" sz="2500" spc="30">
                <a:latin typeface="Tahoma"/>
                <a:cs typeface="Tahoma"/>
              </a:rPr>
              <a:t>м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114">
                <a:latin typeface="Tahoma"/>
                <a:cs typeface="Tahoma"/>
              </a:rPr>
              <a:t>э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-130">
                <a:latin typeface="Tahoma"/>
                <a:cs typeface="Tahoma"/>
              </a:rPr>
              <a:t>к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35">
                <a:latin typeface="Tahoma"/>
                <a:cs typeface="Tahoma"/>
              </a:rPr>
              <a:t>нн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20">
                <a:latin typeface="Tahoma"/>
                <a:cs typeface="Tahoma"/>
              </a:rPr>
              <a:t>й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25">
                <a:latin typeface="Tahoma"/>
                <a:cs typeface="Tahoma"/>
              </a:rPr>
              <a:t>м</a:t>
            </a:r>
            <a:r>
              <a:rPr dirty="0" sz="2500" spc="-70">
                <a:latin typeface="Tahoma"/>
                <a:cs typeface="Tahoma"/>
              </a:rPr>
              <a:t>у</a:t>
            </a:r>
            <a:r>
              <a:rPr dirty="0" sz="2500" spc="-75">
                <a:latin typeface="Tahoma"/>
                <a:cs typeface="Tahoma"/>
              </a:rPr>
              <a:t>з</a:t>
            </a:r>
            <a:r>
              <a:rPr dirty="0" sz="2500" spc="-114">
                <a:latin typeface="Tahoma"/>
                <a:cs typeface="Tahoma"/>
              </a:rPr>
              <a:t>ы</a:t>
            </a:r>
            <a:r>
              <a:rPr dirty="0" sz="2500" spc="-130">
                <a:latin typeface="Tahoma"/>
                <a:cs typeface="Tahoma"/>
              </a:rPr>
              <a:t>к</a:t>
            </a:r>
            <a:r>
              <a:rPr dirty="0" sz="2500" spc="-25">
                <a:latin typeface="Tahoma"/>
                <a:cs typeface="Tahoma"/>
              </a:rPr>
              <a:t>и</a:t>
            </a:r>
            <a:r>
              <a:rPr dirty="0" sz="2500" spc="-430">
                <a:latin typeface="Tahoma"/>
                <a:cs typeface="Tahoma"/>
              </a:rPr>
              <a:t>: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5">
                <a:latin typeface="Tahoma"/>
                <a:cs typeface="Tahoma"/>
              </a:rPr>
              <a:t>о</a:t>
            </a:r>
            <a:r>
              <a:rPr dirty="0" sz="2500" spc="-130">
                <a:latin typeface="Tahoma"/>
                <a:cs typeface="Tahoma"/>
              </a:rPr>
              <a:t>т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105">
                <a:latin typeface="Tahoma"/>
                <a:cs typeface="Tahoma"/>
              </a:rPr>
              <a:t>ь</a:t>
            </a:r>
            <a:r>
              <a:rPr dirty="0" sz="2500" spc="-35">
                <a:latin typeface="Tahoma"/>
                <a:cs typeface="Tahoma"/>
              </a:rPr>
              <a:t>н</a:t>
            </a:r>
            <a:r>
              <a:rPr dirty="0" sz="2500" spc="-114">
                <a:latin typeface="Tahoma"/>
                <a:cs typeface="Tahoma"/>
              </a:rPr>
              <a:t>ы</a:t>
            </a:r>
            <a:r>
              <a:rPr dirty="0" sz="2500" spc="-15">
                <a:latin typeface="Tahoma"/>
                <a:cs typeface="Tahoma"/>
              </a:rPr>
              <a:t>й  </a:t>
            </a:r>
            <a:r>
              <a:rPr dirty="0" sz="2500" spc="-75">
                <a:latin typeface="Tahoma"/>
                <a:cs typeface="Tahoma"/>
              </a:rPr>
              <a:t>з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-114">
                <a:latin typeface="Tahoma"/>
                <a:cs typeface="Tahoma"/>
              </a:rPr>
              <a:t>я</a:t>
            </a:r>
            <a:r>
              <a:rPr dirty="0" sz="2500" spc="-10">
                <a:latin typeface="Tahoma"/>
                <a:cs typeface="Tahoma"/>
              </a:rPr>
              <a:t>д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5">
                <a:latin typeface="Tahoma"/>
                <a:cs typeface="Tahoma"/>
              </a:rPr>
              <a:t>д</a:t>
            </a:r>
            <a:r>
              <a:rPr dirty="0" sz="2500" spc="40">
                <a:latin typeface="Tahoma"/>
                <a:cs typeface="Tahoma"/>
              </a:rPr>
              <a:t>р</a:t>
            </a:r>
            <a:r>
              <a:rPr dirty="0" sz="2500" spc="-75">
                <a:latin typeface="Tahoma"/>
                <a:cs typeface="Tahoma"/>
              </a:rPr>
              <a:t>а</a:t>
            </a:r>
            <a:r>
              <a:rPr dirty="0" sz="2500" spc="-25">
                <a:latin typeface="Tahoma"/>
                <a:cs typeface="Tahoma"/>
              </a:rPr>
              <a:t>й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-70">
                <a:latin typeface="Tahoma"/>
                <a:cs typeface="Tahoma"/>
              </a:rPr>
              <a:t>а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20">
                <a:latin typeface="Tahoma"/>
                <a:cs typeface="Tahoma"/>
              </a:rPr>
              <a:t>и</a:t>
            </a:r>
            <a:r>
              <a:rPr dirty="0" sz="2500" spc="-190">
                <a:latin typeface="Tahoma"/>
                <a:cs typeface="Tahoma"/>
              </a:rPr>
              <a:t> </a:t>
            </a:r>
            <a:r>
              <a:rPr dirty="0" sz="2500" spc="-114">
                <a:latin typeface="Tahoma"/>
                <a:cs typeface="Tahoma"/>
              </a:rPr>
              <a:t>в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155">
                <a:latin typeface="Tahoma"/>
                <a:cs typeface="Tahoma"/>
              </a:rPr>
              <a:t>с</a:t>
            </a:r>
            <a:r>
              <a:rPr dirty="0" sz="2500" spc="20">
                <a:latin typeface="Tahoma"/>
                <a:cs typeface="Tahoma"/>
              </a:rPr>
              <a:t>е</a:t>
            </a:r>
            <a:r>
              <a:rPr dirty="0" sz="2500" spc="-60">
                <a:latin typeface="Tahoma"/>
                <a:cs typeface="Tahoma"/>
              </a:rPr>
              <a:t>л</a:t>
            </a:r>
            <a:r>
              <a:rPr dirty="0" sz="2500" spc="-105">
                <a:latin typeface="Tahoma"/>
                <a:cs typeface="Tahoma"/>
              </a:rPr>
              <a:t>ь</a:t>
            </a:r>
            <a:r>
              <a:rPr dirty="0" sz="2500" spc="-114">
                <a:latin typeface="Tahoma"/>
                <a:cs typeface="Tahoma"/>
              </a:rPr>
              <a:t>я</a:t>
            </a:r>
            <a:r>
              <a:rPr dirty="0" sz="2500" spc="-305">
                <a:latin typeface="Tahoma"/>
                <a:cs typeface="Tahoma"/>
              </a:rPr>
              <a:t>.</a:t>
            </a:r>
            <a:endParaRPr sz="25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052181" y="2085868"/>
            <a:ext cx="3086100" cy="7715250"/>
            <a:chOff x="5052181" y="2085868"/>
            <a:chExt cx="3086100" cy="771525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52181" y="2085868"/>
              <a:ext cx="3086099" cy="25050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52181" y="4686177"/>
              <a:ext cx="3086099" cy="25145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52182" y="7296027"/>
              <a:ext cx="3086099" cy="25050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1730" y="1028744"/>
              <a:ext cx="7620634" cy="8705850"/>
            </a:xfrm>
            <a:custGeom>
              <a:avLst/>
              <a:gdLst/>
              <a:ahLst/>
              <a:cxnLst/>
              <a:rect l="l" t="t" r="r" b="b"/>
              <a:pathLst>
                <a:path w="7620634" h="8705850">
                  <a:moveTo>
                    <a:pt x="7385981" y="8705767"/>
                  </a:moveTo>
                  <a:lnTo>
                    <a:pt x="234026" y="8705767"/>
                  </a:lnTo>
                  <a:lnTo>
                    <a:pt x="186947" y="8701000"/>
                  </a:lnTo>
                  <a:lnTo>
                    <a:pt x="143057" y="8687335"/>
                  </a:lnTo>
                  <a:lnTo>
                    <a:pt x="103310" y="8665723"/>
                  </a:lnTo>
                  <a:lnTo>
                    <a:pt x="68655" y="8637115"/>
                  </a:lnTo>
                  <a:lnTo>
                    <a:pt x="40046" y="8602463"/>
                  </a:lnTo>
                  <a:lnTo>
                    <a:pt x="18432" y="8562718"/>
                  </a:lnTo>
                  <a:lnTo>
                    <a:pt x="4766" y="8518831"/>
                  </a:lnTo>
                  <a:lnTo>
                    <a:pt x="0" y="8471755"/>
                  </a:lnTo>
                  <a:lnTo>
                    <a:pt x="0" y="234011"/>
                  </a:lnTo>
                  <a:lnTo>
                    <a:pt x="4766" y="186935"/>
                  </a:lnTo>
                  <a:lnTo>
                    <a:pt x="18432" y="143048"/>
                  </a:lnTo>
                  <a:lnTo>
                    <a:pt x="40046" y="103303"/>
                  </a:lnTo>
                  <a:lnTo>
                    <a:pt x="68655" y="68651"/>
                  </a:lnTo>
                  <a:lnTo>
                    <a:pt x="103310" y="40043"/>
                  </a:lnTo>
                  <a:lnTo>
                    <a:pt x="143057" y="18431"/>
                  </a:lnTo>
                  <a:lnTo>
                    <a:pt x="186947" y="4766"/>
                  </a:lnTo>
                  <a:lnTo>
                    <a:pt x="234026" y="0"/>
                  </a:lnTo>
                  <a:lnTo>
                    <a:pt x="7385981" y="0"/>
                  </a:lnTo>
                  <a:lnTo>
                    <a:pt x="7433061" y="4766"/>
                  </a:lnTo>
                  <a:lnTo>
                    <a:pt x="7476950" y="18431"/>
                  </a:lnTo>
                  <a:lnTo>
                    <a:pt x="7516698" y="40043"/>
                  </a:lnTo>
                  <a:lnTo>
                    <a:pt x="7551352" y="68651"/>
                  </a:lnTo>
                  <a:lnTo>
                    <a:pt x="7579962" y="103303"/>
                  </a:lnTo>
                  <a:lnTo>
                    <a:pt x="7601576" y="143048"/>
                  </a:lnTo>
                  <a:lnTo>
                    <a:pt x="7615241" y="186935"/>
                  </a:lnTo>
                  <a:lnTo>
                    <a:pt x="7620008" y="234011"/>
                  </a:lnTo>
                  <a:lnTo>
                    <a:pt x="7620008" y="8471755"/>
                  </a:lnTo>
                  <a:lnTo>
                    <a:pt x="7615241" y="8518831"/>
                  </a:lnTo>
                  <a:lnTo>
                    <a:pt x="7601576" y="8562718"/>
                  </a:lnTo>
                  <a:lnTo>
                    <a:pt x="7579962" y="8602463"/>
                  </a:lnTo>
                  <a:lnTo>
                    <a:pt x="7551352" y="8637115"/>
                  </a:lnTo>
                  <a:lnTo>
                    <a:pt x="7516698" y="8665723"/>
                  </a:lnTo>
                  <a:lnTo>
                    <a:pt x="7476950" y="8687335"/>
                  </a:lnTo>
                  <a:lnTo>
                    <a:pt x="7433061" y="8701000"/>
                  </a:lnTo>
                  <a:lnTo>
                    <a:pt x="7385981" y="8705767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7286" y="1802843"/>
              <a:ext cx="5829299" cy="715013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367763" y="2772367"/>
            <a:ext cx="8169275" cy="442150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50" spc="295">
                <a:latin typeface="Tahoma"/>
                <a:cs typeface="Tahoma"/>
              </a:rPr>
              <a:t>С</a:t>
            </a:r>
            <a:r>
              <a:rPr dirty="0" sz="2650" spc="-40">
                <a:latin typeface="Tahoma"/>
                <a:cs typeface="Tahoma"/>
              </a:rPr>
              <a:t>л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250">
                <a:latin typeface="Tahoma"/>
                <a:cs typeface="Tahoma"/>
              </a:rPr>
              <a:t>ж</a:t>
            </a:r>
            <a:r>
              <a:rPr dirty="0" sz="2650" spc="-15">
                <a:latin typeface="Tahoma"/>
                <a:cs typeface="Tahoma"/>
              </a:rPr>
              <a:t>н</a:t>
            </a:r>
            <a:r>
              <a:rPr dirty="0" sz="2650" spc="-95">
                <a:latin typeface="Tahoma"/>
                <a:cs typeface="Tahoma"/>
              </a:rPr>
              <a:t>ы</a:t>
            </a:r>
            <a:r>
              <a:rPr dirty="0" sz="2650" spc="-5">
                <a:latin typeface="Tahoma"/>
                <a:cs typeface="Tahoma"/>
              </a:rPr>
              <a:t>й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100">
                <a:latin typeface="Tahoma"/>
                <a:cs typeface="Tahoma"/>
              </a:rPr>
              <a:t>в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40">
                <a:latin typeface="Tahoma"/>
                <a:cs typeface="Tahoma"/>
              </a:rPr>
              <a:t>п</a:t>
            </a:r>
            <a:r>
              <a:rPr dirty="0" sz="2650" spc="65">
                <a:latin typeface="Tahoma"/>
                <a:cs typeface="Tahoma"/>
              </a:rPr>
              <a:t>р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185">
                <a:latin typeface="Tahoma"/>
                <a:cs typeface="Tahoma"/>
              </a:rPr>
              <a:t>с</a:t>
            </a:r>
            <a:r>
              <a:rPr dirty="0" sz="2650" spc="-315">
                <a:latin typeface="Tahoma"/>
                <a:cs typeface="Tahoma"/>
              </a:rPr>
              <a:t>.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35">
                <a:latin typeface="Tahoma"/>
                <a:cs typeface="Tahoma"/>
              </a:rPr>
              <a:t>П</a:t>
            </a:r>
            <a:r>
              <a:rPr dirty="0" sz="2650" spc="-40">
                <a:latin typeface="Tahoma"/>
                <a:cs typeface="Tahoma"/>
              </a:rPr>
              <a:t>л</a:t>
            </a:r>
            <a:r>
              <a:rPr dirty="0" sz="2650" spc="-60">
                <a:latin typeface="Tahoma"/>
                <a:cs typeface="Tahoma"/>
              </a:rPr>
              <a:t>а</a:t>
            </a:r>
            <a:r>
              <a:rPr dirty="0" sz="2650" spc="-15">
                <a:latin typeface="Tahoma"/>
                <a:cs typeface="Tahoma"/>
              </a:rPr>
              <a:t>н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100">
                <a:latin typeface="Tahoma"/>
                <a:cs typeface="Tahoma"/>
              </a:rPr>
              <a:t>в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50">
                <a:latin typeface="Tahoma"/>
                <a:cs typeface="Tahoma"/>
              </a:rPr>
              <a:t>–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25">
                <a:latin typeface="Tahoma"/>
                <a:cs typeface="Tahoma"/>
              </a:rPr>
              <a:t>г</a:t>
            </a:r>
            <a:r>
              <a:rPr dirty="0" sz="2650" spc="65">
                <a:latin typeface="Tahoma"/>
                <a:cs typeface="Tahoma"/>
              </a:rPr>
              <a:t>р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50">
                <a:latin typeface="Tahoma"/>
                <a:cs typeface="Tahoma"/>
              </a:rPr>
              <a:t>м</a:t>
            </a:r>
            <a:r>
              <a:rPr dirty="0" sz="2650" spc="-15">
                <a:latin typeface="Tahoma"/>
                <a:cs typeface="Tahoma"/>
              </a:rPr>
              <a:t>н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45">
                <a:latin typeface="Tahoma"/>
                <a:cs typeface="Tahoma"/>
              </a:rPr>
              <a:t>е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45">
                <a:latin typeface="Tahoma"/>
                <a:cs typeface="Tahoma"/>
              </a:rPr>
              <a:t>ко</a:t>
            </a:r>
            <a:r>
              <a:rPr dirty="0" sz="2650" spc="-40">
                <a:latin typeface="Tahoma"/>
                <a:cs typeface="Tahoma"/>
              </a:rPr>
              <a:t>л</a:t>
            </a:r>
            <a:r>
              <a:rPr dirty="0" sz="2650" spc="-5">
                <a:latin typeface="Tahoma"/>
                <a:cs typeface="Tahoma"/>
              </a:rPr>
              <a:t>и</a:t>
            </a:r>
            <a:r>
              <a:rPr dirty="0" sz="2650" spc="-80">
                <a:latin typeface="Tahoma"/>
                <a:cs typeface="Tahoma"/>
              </a:rPr>
              <a:t>ч</a:t>
            </a:r>
            <a:r>
              <a:rPr dirty="0" sz="2650" spc="45">
                <a:latin typeface="Tahoma"/>
                <a:cs typeface="Tahoma"/>
              </a:rPr>
              <a:t>е</a:t>
            </a:r>
            <a:r>
              <a:rPr dirty="0" sz="2650" spc="185">
                <a:latin typeface="Tahoma"/>
                <a:cs typeface="Tahoma"/>
              </a:rPr>
              <a:t>с</a:t>
            </a:r>
            <a:r>
              <a:rPr dirty="0" sz="2650" spc="-120">
                <a:latin typeface="Tahoma"/>
                <a:cs typeface="Tahoma"/>
              </a:rPr>
              <a:t>т</a:t>
            </a:r>
            <a:r>
              <a:rPr dirty="0" sz="2650" spc="-100">
                <a:latin typeface="Tahoma"/>
                <a:cs typeface="Tahoma"/>
              </a:rPr>
              <a:t>в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315">
                <a:latin typeface="Tahoma"/>
                <a:cs typeface="Tahoma"/>
              </a:rPr>
              <a:t>.</a:t>
            </a:r>
            <a:endParaRPr sz="26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>
              <a:latin typeface="Tahoma"/>
              <a:cs typeface="Tahoma"/>
            </a:endParaRPr>
          </a:p>
          <a:p>
            <a:pPr marL="12700" marR="5080">
              <a:lnSpc>
                <a:spcPct val="109700"/>
              </a:lnSpc>
            </a:pPr>
            <a:r>
              <a:rPr dirty="0" sz="2650" spc="-30">
                <a:latin typeface="Tahoma"/>
                <a:cs typeface="Tahoma"/>
              </a:rPr>
              <a:t>Мечтаю </a:t>
            </a:r>
            <a:r>
              <a:rPr dirty="0" sz="2650" spc="30">
                <a:latin typeface="Tahoma"/>
                <a:cs typeface="Tahoma"/>
              </a:rPr>
              <a:t>о </a:t>
            </a:r>
            <a:r>
              <a:rPr dirty="0" sz="2650">
                <a:latin typeface="Tahoma"/>
                <a:cs typeface="Tahoma"/>
              </a:rPr>
              <a:t>домике </a:t>
            </a:r>
            <a:r>
              <a:rPr dirty="0" sz="2650" spc="-50">
                <a:latin typeface="Tahoma"/>
                <a:cs typeface="Tahoma"/>
              </a:rPr>
              <a:t>у </a:t>
            </a:r>
            <a:r>
              <a:rPr dirty="0" sz="2650" spc="-55">
                <a:latin typeface="Tahoma"/>
                <a:cs typeface="Tahoma"/>
              </a:rPr>
              <a:t>моря, </a:t>
            </a:r>
            <a:r>
              <a:rPr dirty="0" sz="2650" spc="10">
                <a:latin typeface="Tahoma"/>
                <a:cs typeface="Tahoma"/>
              </a:rPr>
              <a:t>где будем собираться </a:t>
            </a:r>
            <a:r>
              <a:rPr dirty="0" sz="2650" spc="185">
                <a:latin typeface="Tahoma"/>
                <a:cs typeface="Tahoma"/>
              </a:rPr>
              <a:t>с </a:t>
            </a:r>
            <a:r>
              <a:rPr dirty="0" sz="2650" spc="190">
                <a:latin typeface="Tahoma"/>
                <a:cs typeface="Tahoma"/>
              </a:rPr>
              <a:t> </a:t>
            </a:r>
            <a:r>
              <a:rPr dirty="0" sz="2650" spc="185">
                <a:latin typeface="Tahoma"/>
                <a:cs typeface="Tahoma"/>
              </a:rPr>
              <a:t>с</a:t>
            </a:r>
            <a:r>
              <a:rPr dirty="0" sz="2650" spc="45">
                <a:latin typeface="Tahoma"/>
                <a:cs typeface="Tahoma"/>
              </a:rPr>
              <a:t>е</a:t>
            </a:r>
            <a:r>
              <a:rPr dirty="0" sz="2650" spc="50">
                <a:latin typeface="Tahoma"/>
                <a:cs typeface="Tahoma"/>
              </a:rPr>
              <a:t>м</a:t>
            </a:r>
            <a:r>
              <a:rPr dirty="0" sz="2650" spc="-90">
                <a:latin typeface="Tahoma"/>
                <a:cs typeface="Tahoma"/>
              </a:rPr>
              <a:t>ь</a:t>
            </a:r>
            <a:r>
              <a:rPr dirty="0" sz="2650" spc="45">
                <a:latin typeface="Tahoma"/>
                <a:cs typeface="Tahoma"/>
              </a:rPr>
              <a:t>е</a:t>
            </a:r>
            <a:r>
              <a:rPr dirty="0" sz="2650" spc="-5">
                <a:latin typeface="Tahoma"/>
                <a:cs typeface="Tahoma"/>
              </a:rPr>
              <a:t>й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5">
                <a:latin typeface="Tahoma"/>
                <a:cs typeface="Tahoma"/>
              </a:rPr>
              <a:t>и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10">
                <a:latin typeface="Tahoma"/>
                <a:cs typeface="Tahoma"/>
              </a:rPr>
              <a:t>д</a:t>
            </a:r>
            <a:r>
              <a:rPr dirty="0" sz="2650" spc="65">
                <a:latin typeface="Tahoma"/>
                <a:cs typeface="Tahoma"/>
              </a:rPr>
              <a:t>р</a:t>
            </a:r>
            <a:r>
              <a:rPr dirty="0" sz="2650" spc="-50">
                <a:latin typeface="Tahoma"/>
                <a:cs typeface="Tahoma"/>
              </a:rPr>
              <a:t>у</a:t>
            </a:r>
            <a:r>
              <a:rPr dirty="0" sz="2650" spc="-60">
                <a:latin typeface="Tahoma"/>
                <a:cs typeface="Tahoma"/>
              </a:rPr>
              <a:t>з</a:t>
            </a:r>
            <a:r>
              <a:rPr dirty="0" sz="2650" spc="-90">
                <a:latin typeface="Tahoma"/>
                <a:cs typeface="Tahoma"/>
              </a:rPr>
              <a:t>ь</a:t>
            </a:r>
            <a:r>
              <a:rPr dirty="0" sz="2650" spc="-100">
                <a:latin typeface="Tahoma"/>
                <a:cs typeface="Tahoma"/>
              </a:rPr>
              <a:t>я</a:t>
            </a:r>
            <a:r>
              <a:rPr dirty="0" sz="2650" spc="50">
                <a:latin typeface="Tahoma"/>
                <a:cs typeface="Tahoma"/>
              </a:rPr>
              <a:t>м</a:t>
            </a:r>
            <a:r>
              <a:rPr dirty="0" sz="2650" spc="-5">
                <a:latin typeface="Tahoma"/>
                <a:cs typeface="Tahoma"/>
              </a:rPr>
              <a:t>и</a:t>
            </a:r>
            <a:r>
              <a:rPr dirty="0" sz="2650" spc="-315">
                <a:latin typeface="Tahoma"/>
                <a:cs typeface="Tahoma"/>
              </a:rPr>
              <a:t>,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60">
                <a:latin typeface="Tahoma"/>
                <a:cs typeface="Tahoma"/>
              </a:rPr>
              <a:t>а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60">
                <a:latin typeface="Tahoma"/>
                <a:cs typeface="Tahoma"/>
              </a:rPr>
              <a:t>з</a:t>
            </a:r>
            <a:r>
              <a:rPr dirty="0" sz="2650" spc="-15">
                <a:latin typeface="Tahoma"/>
                <a:cs typeface="Tahoma"/>
              </a:rPr>
              <a:t>н</a:t>
            </a:r>
            <a:r>
              <a:rPr dirty="0" sz="2650" spc="-60">
                <a:latin typeface="Tahoma"/>
                <a:cs typeface="Tahoma"/>
              </a:rPr>
              <a:t>а</a:t>
            </a:r>
            <a:r>
              <a:rPr dirty="0" sz="2650" spc="-80">
                <a:latin typeface="Tahoma"/>
                <a:cs typeface="Tahoma"/>
              </a:rPr>
              <a:t>ч</a:t>
            </a:r>
            <a:r>
              <a:rPr dirty="0" sz="2650" spc="-5">
                <a:latin typeface="Tahoma"/>
                <a:cs typeface="Tahoma"/>
              </a:rPr>
              <a:t>и</a:t>
            </a:r>
            <a:r>
              <a:rPr dirty="0" sz="2650" spc="-120">
                <a:latin typeface="Tahoma"/>
                <a:cs typeface="Tahoma"/>
              </a:rPr>
              <a:t>т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15">
                <a:latin typeface="Tahoma"/>
                <a:cs typeface="Tahoma"/>
              </a:rPr>
              <a:t>н</a:t>
            </a:r>
            <a:r>
              <a:rPr dirty="0" sz="2650" spc="-60">
                <a:latin typeface="Tahoma"/>
                <a:cs typeface="Tahoma"/>
              </a:rPr>
              <a:t>а</a:t>
            </a:r>
            <a:r>
              <a:rPr dirty="0" sz="2650" spc="10">
                <a:latin typeface="Tahoma"/>
                <a:cs typeface="Tahoma"/>
              </a:rPr>
              <a:t>д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50">
                <a:latin typeface="Tahoma"/>
                <a:cs typeface="Tahoma"/>
              </a:rPr>
              <a:t>у</a:t>
            </a:r>
            <a:r>
              <a:rPr dirty="0" sz="2650" spc="185">
                <a:latin typeface="Tahoma"/>
                <a:cs typeface="Tahoma"/>
              </a:rPr>
              <a:t>с</a:t>
            </a:r>
            <a:r>
              <a:rPr dirty="0" sz="2650" spc="45">
                <a:latin typeface="Tahoma"/>
                <a:cs typeface="Tahoma"/>
              </a:rPr>
              <a:t>е</a:t>
            </a:r>
            <a:r>
              <a:rPr dirty="0" sz="2650" spc="65">
                <a:latin typeface="Tahoma"/>
                <a:cs typeface="Tahoma"/>
              </a:rPr>
              <a:t>р</a:t>
            </a:r>
            <a:r>
              <a:rPr dirty="0" sz="2650" spc="10">
                <a:latin typeface="Tahoma"/>
                <a:cs typeface="Tahoma"/>
              </a:rPr>
              <a:t>д</a:t>
            </a:r>
            <a:r>
              <a:rPr dirty="0" sz="2650" spc="-15">
                <a:latin typeface="Tahoma"/>
                <a:cs typeface="Tahoma"/>
              </a:rPr>
              <a:t>н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65">
                <a:latin typeface="Tahoma"/>
                <a:cs typeface="Tahoma"/>
              </a:rPr>
              <a:t>р</a:t>
            </a:r>
            <a:r>
              <a:rPr dirty="0" sz="2650" spc="-60">
                <a:latin typeface="Tahoma"/>
                <a:cs typeface="Tahoma"/>
              </a:rPr>
              <a:t>а</a:t>
            </a:r>
            <a:r>
              <a:rPr dirty="0" sz="2650" spc="10">
                <a:latin typeface="Tahoma"/>
                <a:cs typeface="Tahoma"/>
              </a:rPr>
              <a:t>б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120">
                <a:latin typeface="Tahoma"/>
                <a:cs typeface="Tahoma"/>
              </a:rPr>
              <a:t>т</a:t>
            </a:r>
            <a:r>
              <a:rPr dirty="0" sz="2650" spc="-60">
                <a:latin typeface="Tahoma"/>
                <a:cs typeface="Tahoma"/>
              </a:rPr>
              <a:t>а</a:t>
            </a:r>
            <a:r>
              <a:rPr dirty="0" sz="2650" spc="-120">
                <a:latin typeface="Tahoma"/>
                <a:cs typeface="Tahoma"/>
              </a:rPr>
              <a:t>т</a:t>
            </a:r>
            <a:r>
              <a:rPr dirty="0" sz="2650" spc="-90">
                <a:latin typeface="Tahoma"/>
                <a:cs typeface="Tahoma"/>
              </a:rPr>
              <a:t>ь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450">
                <a:latin typeface="Tahoma"/>
                <a:cs typeface="Tahoma"/>
              </a:rPr>
              <a:t>:</a:t>
            </a:r>
            <a:r>
              <a:rPr dirty="0" sz="2650" spc="-225">
                <a:latin typeface="Tahoma"/>
                <a:cs typeface="Tahoma"/>
              </a:rPr>
              <a:t>)</a:t>
            </a:r>
            <a:endParaRPr sz="26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50">
              <a:latin typeface="Tahoma"/>
              <a:cs typeface="Tahoma"/>
            </a:endParaRPr>
          </a:p>
          <a:p>
            <a:pPr marL="12700" marR="235585">
              <a:lnSpc>
                <a:spcPct val="109700"/>
              </a:lnSpc>
              <a:spcBef>
                <a:spcPts val="5"/>
              </a:spcBef>
            </a:pPr>
            <a:r>
              <a:rPr dirty="0" sz="2650" spc="15">
                <a:latin typeface="Tahoma"/>
                <a:cs typeface="Tahoma"/>
              </a:rPr>
              <a:t>Провести</a:t>
            </a:r>
            <a:r>
              <a:rPr dirty="0" sz="2650" spc="-185">
                <a:latin typeface="Tahoma"/>
                <a:cs typeface="Tahoma"/>
              </a:rPr>
              <a:t> </a:t>
            </a:r>
            <a:r>
              <a:rPr dirty="0" sz="2650" spc="-20">
                <a:latin typeface="Tahoma"/>
                <a:cs typeface="Tahoma"/>
              </a:rPr>
              <a:t>масштабный</a:t>
            </a:r>
            <a:r>
              <a:rPr dirty="0" sz="2650" spc="-185">
                <a:latin typeface="Tahoma"/>
                <a:cs typeface="Tahoma"/>
              </a:rPr>
              <a:t> </a:t>
            </a:r>
            <a:r>
              <a:rPr dirty="0" sz="2650" spc="-15">
                <a:latin typeface="Tahoma"/>
                <a:cs typeface="Tahoma"/>
              </a:rPr>
              <a:t>кастинг-тур</a:t>
            </a:r>
            <a:r>
              <a:rPr dirty="0" sz="2650" spc="-180">
                <a:latin typeface="Tahoma"/>
                <a:cs typeface="Tahoma"/>
              </a:rPr>
              <a:t> </a:t>
            </a:r>
            <a:r>
              <a:rPr dirty="0" sz="2650" spc="-295">
                <a:latin typeface="Tahoma"/>
                <a:cs typeface="Tahoma"/>
              </a:rPr>
              <a:t>13</a:t>
            </a:r>
            <a:r>
              <a:rPr dirty="0" sz="2650" spc="-185">
                <a:latin typeface="Tahoma"/>
                <a:cs typeface="Tahoma"/>
              </a:rPr>
              <a:t> </a:t>
            </a:r>
            <a:r>
              <a:rPr dirty="0" sz="2650" spc="20">
                <a:latin typeface="Tahoma"/>
                <a:cs typeface="Tahoma"/>
              </a:rPr>
              <a:t>сезона</a:t>
            </a:r>
            <a:r>
              <a:rPr dirty="0" sz="2650" spc="-185">
                <a:latin typeface="Tahoma"/>
                <a:cs typeface="Tahoma"/>
              </a:rPr>
              <a:t> </a:t>
            </a:r>
            <a:r>
              <a:rPr dirty="0" sz="2650" spc="40">
                <a:latin typeface="Tahoma"/>
                <a:cs typeface="Tahoma"/>
              </a:rPr>
              <a:t>«Мисс </a:t>
            </a:r>
            <a:r>
              <a:rPr dirty="0" sz="2650" spc="-810">
                <a:latin typeface="Tahoma"/>
                <a:cs typeface="Tahoma"/>
              </a:rPr>
              <a:t> </a:t>
            </a:r>
            <a:r>
              <a:rPr dirty="0" sz="2650" spc="100">
                <a:latin typeface="Tahoma"/>
                <a:cs typeface="Tahoma"/>
              </a:rPr>
              <a:t>О</a:t>
            </a:r>
            <a:r>
              <a:rPr dirty="0" sz="2650" spc="-185">
                <a:latin typeface="Tahoma"/>
                <a:cs typeface="Tahoma"/>
              </a:rPr>
              <a:t>ф</a:t>
            </a:r>
            <a:r>
              <a:rPr dirty="0" sz="2650" spc="-5">
                <a:latin typeface="Tahoma"/>
                <a:cs typeface="Tahoma"/>
              </a:rPr>
              <a:t>и</a:t>
            </a:r>
            <a:r>
              <a:rPr dirty="0" sz="2650" spc="185">
                <a:latin typeface="Tahoma"/>
                <a:cs typeface="Tahoma"/>
              </a:rPr>
              <a:t>с</a:t>
            </a:r>
            <a:r>
              <a:rPr dirty="0" sz="2650" spc="-350">
                <a:latin typeface="Tahoma"/>
                <a:cs typeface="Tahoma"/>
              </a:rPr>
              <a:t>»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5">
                <a:latin typeface="Tahoma"/>
                <a:cs typeface="Tahoma"/>
              </a:rPr>
              <a:t>и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40">
                <a:latin typeface="Tahoma"/>
                <a:cs typeface="Tahoma"/>
              </a:rPr>
              <a:t>п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60">
                <a:latin typeface="Tahoma"/>
                <a:cs typeface="Tahoma"/>
              </a:rPr>
              <a:t>з</a:t>
            </a:r>
            <a:r>
              <a:rPr dirty="0" sz="2650" spc="-60">
                <a:latin typeface="Tahoma"/>
                <a:cs typeface="Tahoma"/>
              </a:rPr>
              <a:t>а</a:t>
            </a:r>
            <a:r>
              <a:rPr dirty="0" sz="2650" spc="10">
                <a:latin typeface="Tahoma"/>
                <a:cs typeface="Tahoma"/>
              </a:rPr>
              <a:t>б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120">
                <a:latin typeface="Tahoma"/>
                <a:cs typeface="Tahoma"/>
              </a:rPr>
              <a:t>т</a:t>
            </a:r>
            <a:r>
              <a:rPr dirty="0" sz="2650" spc="-5">
                <a:latin typeface="Tahoma"/>
                <a:cs typeface="Tahoma"/>
              </a:rPr>
              <a:t>и</a:t>
            </a:r>
            <a:r>
              <a:rPr dirty="0" sz="2650" spc="-120">
                <a:latin typeface="Tahoma"/>
                <a:cs typeface="Tahoma"/>
              </a:rPr>
              <a:t>т</a:t>
            </a:r>
            <a:r>
              <a:rPr dirty="0" sz="2650" spc="-90">
                <a:latin typeface="Tahoma"/>
                <a:cs typeface="Tahoma"/>
              </a:rPr>
              <a:t>ь</a:t>
            </a:r>
            <a:r>
              <a:rPr dirty="0" sz="2650" spc="185">
                <a:latin typeface="Tahoma"/>
                <a:cs typeface="Tahoma"/>
              </a:rPr>
              <a:t>с</a:t>
            </a:r>
            <a:r>
              <a:rPr dirty="0" sz="2650" spc="-100">
                <a:latin typeface="Tahoma"/>
                <a:cs typeface="Tahoma"/>
              </a:rPr>
              <a:t>я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50">
                <a:latin typeface="Tahoma"/>
                <a:cs typeface="Tahoma"/>
              </a:rPr>
              <a:t>м</a:t>
            </a:r>
            <a:r>
              <a:rPr dirty="0" sz="2650" spc="-15">
                <a:latin typeface="Tahoma"/>
                <a:cs typeface="Tahoma"/>
              </a:rPr>
              <a:t>н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25">
                <a:latin typeface="Tahoma"/>
                <a:cs typeface="Tahoma"/>
              </a:rPr>
              <a:t>г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50">
                <a:latin typeface="Tahoma"/>
                <a:cs typeface="Tahoma"/>
              </a:rPr>
              <a:t>м</a:t>
            </a:r>
            <a:r>
              <a:rPr dirty="0" sz="2650" spc="-5">
                <a:latin typeface="Tahoma"/>
                <a:cs typeface="Tahoma"/>
              </a:rPr>
              <a:t>и</a:t>
            </a:r>
            <a:r>
              <a:rPr dirty="0" sz="2650" spc="-40">
                <a:latin typeface="Tahoma"/>
                <a:cs typeface="Tahoma"/>
              </a:rPr>
              <a:t>лл</a:t>
            </a:r>
            <a:r>
              <a:rPr dirty="0" sz="2650" spc="-5">
                <a:latin typeface="Tahoma"/>
                <a:cs typeface="Tahoma"/>
              </a:rPr>
              <a:t>и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15">
                <a:latin typeface="Tahoma"/>
                <a:cs typeface="Tahoma"/>
              </a:rPr>
              <a:t>нн</a:t>
            </a:r>
            <a:r>
              <a:rPr dirty="0" sz="2650" spc="-75">
                <a:latin typeface="Tahoma"/>
                <a:cs typeface="Tahoma"/>
              </a:rPr>
              <a:t>ых  </a:t>
            </a:r>
            <a:r>
              <a:rPr dirty="0" sz="2650" spc="-40">
                <a:latin typeface="Tahoma"/>
                <a:cs typeface="Tahoma"/>
              </a:rPr>
              <a:t>п</a:t>
            </a:r>
            <a:r>
              <a:rPr dirty="0" sz="2650" spc="65">
                <a:latin typeface="Tahoma"/>
                <a:cs typeface="Tahoma"/>
              </a:rPr>
              <a:t>р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185">
                <a:latin typeface="Tahoma"/>
                <a:cs typeface="Tahoma"/>
              </a:rPr>
              <a:t>с</a:t>
            </a:r>
            <a:r>
              <a:rPr dirty="0" sz="2650" spc="50">
                <a:latin typeface="Tahoma"/>
                <a:cs typeface="Tahoma"/>
              </a:rPr>
              <a:t>м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120">
                <a:latin typeface="Tahoma"/>
                <a:cs typeface="Tahoma"/>
              </a:rPr>
              <a:t>т</a:t>
            </a:r>
            <a:r>
              <a:rPr dirty="0" sz="2650" spc="65">
                <a:latin typeface="Tahoma"/>
                <a:cs typeface="Tahoma"/>
              </a:rPr>
              <a:t>р</a:t>
            </a:r>
            <a:r>
              <a:rPr dirty="0" sz="2650" spc="-60">
                <a:latin typeface="Tahoma"/>
                <a:cs typeface="Tahoma"/>
              </a:rPr>
              <a:t>а</a:t>
            </a:r>
            <a:r>
              <a:rPr dirty="0" sz="2650" spc="-95">
                <a:latin typeface="Tahoma"/>
                <a:cs typeface="Tahoma"/>
              </a:rPr>
              <a:t>х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185">
                <a:latin typeface="Tahoma"/>
                <a:cs typeface="Tahoma"/>
              </a:rPr>
              <a:t>ф</a:t>
            </a:r>
            <a:r>
              <a:rPr dirty="0" sz="2650" spc="-5">
                <a:latin typeface="Tahoma"/>
                <a:cs typeface="Tahoma"/>
              </a:rPr>
              <a:t>и</a:t>
            </a:r>
            <a:r>
              <a:rPr dirty="0" sz="2650" spc="-15">
                <a:latin typeface="Tahoma"/>
                <a:cs typeface="Tahoma"/>
              </a:rPr>
              <a:t>н</a:t>
            </a:r>
            <a:r>
              <a:rPr dirty="0" sz="2650" spc="-60">
                <a:latin typeface="Tahoma"/>
                <a:cs typeface="Tahoma"/>
              </a:rPr>
              <a:t>а</a:t>
            </a:r>
            <a:r>
              <a:rPr dirty="0" sz="2650" spc="-40">
                <a:latin typeface="Tahoma"/>
                <a:cs typeface="Tahoma"/>
              </a:rPr>
              <a:t>л</a:t>
            </a:r>
            <a:r>
              <a:rPr dirty="0" sz="2650" spc="-90">
                <a:latin typeface="Tahoma"/>
                <a:cs typeface="Tahoma"/>
              </a:rPr>
              <a:t>ь</a:t>
            </a:r>
            <a:r>
              <a:rPr dirty="0" sz="2650" spc="-15">
                <a:latin typeface="Tahoma"/>
                <a:cs typeface="Tahoma"/>
              </a:rPr>
              <a:t>н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25">
                <a:latin typeface="Tahoma"/>
                <a:cs typeface="Tahoma"/>
              </a:rPr>
              <a:t>г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75">
                <a:latin typeface="Tahoma"/>
                <a:cs typeface="Tahoma"/>
              </a:rPr>
              <a:t>ш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50">
                <a:latin typeface="Tahoma"/>
                <a:cs typeface="Tahoma"/>
              </a:rPr>
              <a:t>у</a:t>
            </a:r>
            <a:r>
              <a:rPr dirty="0" sz="2650" spc="-315">
                <a:latin typeface="Tahoma"/>
                <a:cs typeface="Tahoma"/>
              </a:rPr>
              <a:t>.</a:t>
            </a:r>
            <a:endParaRPr sz="26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650" spc="75">
                <a:latin typeface="Tahoma"/>
                <a:cs typeface="Tahoma"/>
              </a:rPr>
              <a:t>И</a:t>
            </a:r>
            <a:r>
              <a:rPr dirty="0" sz="2650" spc="-315">
                <a:latin typeface="Tahoma"/>
                <a:cs typeface="Tahoma"/>
              </a:rPr>
              <a:t>,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114">
                <a:latin typeface="Tahoma"/>
                <a:cs typeface="Tahoma"/>
              </a:rPr>
              <a:t>к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15">
                <a:latin typeface="Tahoma"/>
                <a:cs typeface="Tahoma"/>
              </a:rPr>
              <a:t>н</a:t>
            </a:r>
            <a:r>
              <a:rPr dirty="0" sz="2650" spc="45">
                <a:latin typeface="Tahoma"/>
                <a:cs typeface="Tahoma"/>
              </a:rPr>
              <a:t>е</a:t>
            </a:r>
            <a:r>
              <a:rPr dirty="0" sz="2650" spc="-80">
                <a:latin typeface="Tahoma"/>
                <a:cs typeface="Tahoma"/>
              </a:rPr>
              <a:t>ч</a:t>
            </a:r>
            <a:r>
              <a:rPr dirty="0" sz="2650" spc="-15">
                <a:latin typeface="Tahoma"/>
                <a:cs typeface="Tahoma"/>
              </a:rPr>
              <a:t>н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250">
                <a:latin typeface="Tahoma"/>
                <a:cs typeface="Tahoma"/>
              </a:rPr>
              <a:t>ж</a:t>
            </a:r>
            <a:r>
              <a:rPr dirty="0" sz="2650" spc="45">
                <a:latin typeface="Tahoma"/>
                <a:cs typeface="Tahoma"/>
              </a:rPr>
              <a:t>е</a:t>
            </a:r>
            <a:r>
              <a:rPr dirty="0" sz="2650" spc="-315">
                <a:latin typeface="Tahoma"/>
                <a:cs typeface="Tahoma"/>
              </a:rPr>
              <a:t>,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185">
                <a:latin typeface="Tahoma"/>
                <a:cs typeface="Tahoma"/>
              </a:rPr>
              <a:t>с</a:t>
            </a:r>
            <a:r>
              <a:rPr dirty="0" sz="2650" spc="-120">
                <a:latin typeface="Tahoma"/>
                <a:cs typeface="Tahoma"/>
              </a:rPr>
              <a:t>т</a:t>
            </a:r>
            <a:r>
              <a:rPr dirty="0" sz="2650" spc="-60">
                <a:latin typeface="Tahoma"/>
                <a:cs typeface="Tahoma"/>
              </a:rPr>
              <a:t>а</a:t>
            </a:r>
            <a:r>
              <a:rPr dirty="0" sz="2650" spc="-120">
                <a:latin typeface="Tahoma"/>
                <a:cs typeface="Tahoma"/>
              </a:rPr>
              <a:t>т</a:t>
            </a:r>
            <a:r>
              <a:rPr dirty="0" sz="2650" spc="-90">
                <a:latin typeface="Tahoma"/>
                <a:cs typeface="Tahoma"/>
              </a:rPr>
              <a:t>ь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350">
                <a:latin typeface="Tahoma"/>
                <a:cs typeface="Tahoma"/>
              </a:rPr>
              <a:t>«</a:t>
            </a:r>
            <a:r>
              <a:rPr dirty="0" sz="2650" spc="185">
                <a:latin typeface="Tahoma"/>
                <a:cs typeface="Tahoma"/>
              </a:rPr>
              <a:t>М</a:t>
            </a:r>
            <a:r>
              <a:rPr dirty="0" sz="2650" spc="-5">
                <a:latin typeface="Tahoma"/>
                <a:cs typeface="Tahoma"/>
              </a:rPr>
              <a:t>и</a:t>
            </a:r>
            <a:r>
              <a:rPr dirty="0" sz="2650" spc="185">
                <a:latin typeface="Tahoma"/>
                <a:cs typeface="Tahoma"/>
              </a:rPr>
              <a:t>сс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125">
                <a:latin typeface="Tahoma"/>
                <a:cs typeface="Tahoma"/>
              </a:rPr>
              <a:t>К</a:t>
            </a:r>
            <a:r>
              <a:rPr dirty="0" sz="2650" spc="30">
                <a:latin typeface="Tahoma"/>
                <a:cs typeface="Tahoma"/>
              </a:rPr>
              <a:t>о</a:t>
            </a:r>
            <a:r>
              <a:rPr dirty="0" sz="2650" spc="50">
                <a:latin typeface="Tahoma"/>
                <a:cs typeface="Tahoma"/>
              </a:rPr>
              <a:t>м</a:t>
            </a:r>
            <a:r>
              <a:rPr dirty="0" sz="2650" spc="-50">
                <a:latin typeface="Tahoma"/>
                <a:cs typeface="Tahoma"/>
              </a:rPr>
              <a:t>у</a:t>
            </a:r>
            <a:r>
              <a:rPr dirty="0" sz="2650" spc="185">
                <a:latin typeface="Tahoma"/>
                <a:cs typeface="Tahoma"/>
              </a:rPr>
              <a:t>с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80">
                <a:latin typeface="Tahoma"/>
                <a:cs typeface="Tahoma"/>
              </a:rPr>
              <a:t>-</a:t>
            </a:r>
            <a:r>
              <a:rPr dirty="0" sz="2650" spc="-190">
                <a:latin typeface="Tahoma"/>
                <a:cs typeface="Tahoma"/>
              </a:rPr>
              <a:t> </a:t>
            </a:r>
            <a:r>
              <a:rPr dirty="0" sz="2650" spc="-30">
                <a:latin typeface="Tahoma"/>
                <a:cs typeface="Tahoma"/>
              </a:rPr>
              <a:t>2</a:t>
            </a:r>
            <a:r>
              <a:rPr dirty="0" sz="2650" spc="155">
                <a:latin typeface="Tahoma"/>
                <a:cs typeface="Tahoma"/>
              </a:rPr>
              <a:t>0</a:t>
            </a:r>
            <a:r>
              <a:rPr dirty="0" sz="2650" spc="-30">
                <a:latin typeface="Tahoma"/>
                <a:cs typeface="Tahoma"/>
              </a:rPr>
              <a:t>22</a:t>
            </a:r>
            <a:r>
              <a:rPr dirty="0" sz="2650" spc="-350">
                <a:latin typeface="Tahoma"/>
                <a:cs typeface="Tahoma"/>
              </a:rPr>
              <a:t>»</a:t>
            </a:r>
            <a:r>
              <a:rPr dirty="0" sz="2650" spc="-125">
                <a:latin typeface="Tahoma"/>
                <a:cs typeface="Tahoma"/>
              </a:rPr>
              <a:t>!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741420">
              <a:lnSpc>
                <a:spcPct val="100000"/>
              </a:lnSpc>
              <a:spcBef>
                <a:spcPts val="105"/>
              </a:spcBef>
            </a:pPr>
            <a:r>
              <a:rPr dirty="0" spc="-130"/>
              <a:t>О</a:t>
            </a:r>
            <a:r>
              <a:rPr dirty="0" spc="-150"/>
              <a:t> </a:t>
            </a:r>
            <a:r>
              <a:rPr dirty="0" spc="-215"/>
              <a:t>ПЛАНАХ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67763" y="8460023"/>
            <a:ext cx="7612380" cy="5054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150" spc="185">
                <a:latin typeface="Georgia"/>
                <a:cs typeface="Georgia"/>
              </a:rPr>
              <a:t>W</a:t>
            </a:r>
            <a:r>
              <a:rPr dirty="0" sz="3150" spc="-120">
                <a:latin typeface="Georgia"/>
                <a:cs typeface="Georgia"/>
              </a:rPr>
              <a:t>H</a:t>
            </a:r>
            <a:r>
              <a:rPr dirty="0" sz="3150" spc="-95">
                <a:latin typeface="Georgia"/>
                <a:cs typeface="Georgia"/>
              </a:rPr>
              <a:t>Y</a:t>
            </a:r>
            <a:r>
              <a:rPr dirty="0" sz="3150" spc="-55">
                <a:latin typeface="Georgia"/>
                <a:cs typeface="Georgia"/>
              </a:rPr>
              <a:t> </a:t>
            </a:r>
            <a:r>
              <a:rPr dirty="0" sz="3150" spc="-65">
                <a:latin typeface="Georgia"/>
                <a:cs typeface="Georgia"/>
              </a:rPr>
              <a:t>N</a:t>
            </a:r>
            <a:r>
              <a:rPr dirty="0" sz="3150" spc="-90">
                <a:latin typeface="Georgia"/>
                <a:cs typeface="Georgia"/>
              </a:rPr>
              <a:t>O</a:t>
            </a:r>
            <a:r>
              <a:rPr dirty="0" sz="3150" spc="-95">
                <a:latin typeface="Georgia"/>
                <a:cs typeface="Georgia"/>
              </a:rPr>
              <a:t>T</a:t>
            </a:r>
            <a:r>
              <a:rPr dirty="0" sz="3150" spc="10">
                <a:latin typeface="Georgia"/>
                <a:cs typeface="Georgia"/>
              </a:rPr>
              <a:t>?</a:t>
            </a:r>
            <a:r>
              <a:rPr dirty="0" sz="3150" spc="-55">
                <a:latin typeface="Georgia"/>
                <a:cs typeface="Georgia"/>
              </a:rPr>
              <a:t> </a:t>
            </a:r>
            <a:r>
              <a:rPr dirty="0" sz="3150" spc="-50">
                <a:latin typeface="Georgia"/>
                <a:cs typeface="Georgia"/>
              </a:rPr>
              <a:t>В</a:t>
            </a:r>
            <a:r>
              <a:rPr dirty="0" sz="3150" spc="-150">
                <a:latin typeface="Georgia"/>
                <a:cs typeface="Georgia"/>
              </a:rPr>
              <a:t>Е</a:t>
            </a:r>
            <a:r>
              <a:rPr dirty="0" sz="3150" spc="-160">
                <a:latin typeface="Georgia"/>
                <a:cs typeface="Georgia"/>
              </a:rPr>
              <a:t>Д</a:t>
            </a:r>
            <a:r>
              <a:rPr dirty="0" sz="3150" spc="-180">
                <a:latin typeface="Georgia"/>
                <a:cs typeface="Georgia"/>
              </a:rPr>
              <a:t>Ь</a:t>
            </a:r>
            <a:r>
              <a:rPr dirty="0" sz="3150" spc="-55">
                <a:latin typeface="Georgia"/>
                <a:cs typeface="Georgia"/>
              </a:rPr>
              <a:t> </a:t>
            </a:r>
            <a:r>
              <a:rPr dirty="0" sz="3150" spc="-15">
                <a:latin typeface="Georgia"/>
                <a:cs typeface="Georgia"/>
              </a:rPr>
              <a:t>М</a:t>
            </a:r>
            <a:r>
              <a:rPr dirty="0" sz="3150" spc="-150">
                <a:latin typeface="Georgia"/>
                <a:cs typeface="Georgia"/>
              </a:rPr>
              <a:t>Е</a:t>
            </a:r>
            <a:r>
              <a:rPr dirty="0" sz="3150" spc="-20">
                <a:latin typeface="Georgia"/>
                <a:cs typeface="Georgia"/>
              </a:rPr>
              <a:t>Ч</a:t>
            </a:r>
            <a:r>
              <a:rPr dirty="0" sz="3150" spc="-95">
                <a:latin typeface="Georgia"/>
                <a:cs typeface="Georgia"/>
              </a:rPr>
              <a:t>Т</a:t>
            </a:r>
            <a:r>
              <a:rPr dirty="0" sz="3150" spc="20">
                <a:latin typeface="Georgia"/>
                <a:cs typeface="Georgia"/>
              </a:rPr>
              <a:t>А</a:t>
            </a:r>
            <a:r>
              <a:rPr dirty="0" sz="3150" spc="-135">
                <a:latin typeface="Georgia"/>
                <a:cs typeface="Georgia"/>
              </a:rPr>
              <a:t>ТЬ</a:t>
            </a:r>
            <a:r>
              <a:rPr dirty="0" sz="3150" spc="-55">
                <a:latin typeface="Georgia"/>
                <a:cs typeface="Georgia"/>
              </a:rPr>
              <a:t> </a:t>
            </a:r>
            <a:r>
              <a:rPr dirty="0" sz="3150" spc="-120">
                <a:latin typeface="Georgia"/>
                <a:cs typeface="Georgia"/>
              </a:rPr>
              <a:t>Н</a:t>
            </a:r>
            <a:r>
              <a:rPr dirty="0" sz="3150" spc="-150">
                <a:latin typeface="Georgia"/>
                <a:cs typeface="Georgia"/>
              </a:rPr>
              <a:t>Е</a:t>
            </a:r>
            <a:r>
              <a:rPr dirty="0" sz="3150" spc="-55">
                <a:latin typeface="Georgia"/>
                <a:cs typeface="Georgia"/>
              </a:rPr>
              <a:t> </a:t>
            </a:r>
            <a:r>
              <a:rPr dirty="0" sz="3150" spc="-50">
                <a:latin typeface="Georgia"/>
                <a:cs typeface="Georgia"/>
              </a:rPr>
              <a:t>В</a:t>
            </a:r>
            <a:r>
              <a:rPr dirty="0" sz="3150" spc="-80">
                <a:latin typeface="Georgia"/>
                <a:cs typeface="Georgia"/>
              </a:rPr>
              <a:t>Р</a:t>
            </a:r>
            <a:r>
              <a:rPr dirty="0" sz="3150" spc="-150">
                <a:latin typeface="Georgia"/>
                <a:cs typeface="Georgia"/>
              </a:rPr>
              <a:t>Е</a:t>
            </a:r>
            <a:r>
              <a:rPr dirty="0" sz="3150" spc="-160">
                <a:latin typeface="Georgia"/>
                <a:cs typeface="Georgia"/>
              </a:rPr>
              <a:t>Д</a:t>
            </a:r>
            <a:r>
              <a:rPr dirty="0" sz="3150" spc="-120">
                <a:latin typeface="Georgia"/>
                <a:cs typeface="Georgia"/>
              </a:rPr>
              <a:t>Н</a:t>
            </a:r>
            <a:r>
              <a:rPr dirty="0" sz="3150" spc="-90">
                <a:latin typeface="Georgia"/>
                <a:cs typeface="Georgia"/>
              </a:rPr>
              <a:t>О</a:t>
            </a:r>
            <a:r>
              <a:rPr dirty="0" sz="3150" spc="-85">
                <a:latin typeface="Georgia"/>
                <a:cs typeface="Georgia"/>
              </a:rPr>
              <a:t>!</a:t>
            </a:r>
            <a:endParaRPr sz="31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Maria</dc:creator>
  <cp:keywords>DAE3s6U1rNI,BADC-XtBqZg</cp:keywords>
  <dc:title>У меня почти 30 лет опыта в сфере работы с кадрами.</dc:title>
  <dcterms:created xsi:type="dcterms:W3CDTF">2022-05-25T13:01:52Z</dcterms:created>
  <dcterms:modified xsi:type="dcterms:W3CDTF">2022-05-25T13:01:52Z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2022-02-07T00:00:00Z</vt:filetime>
  </property>
  <property fmtid="{D5CDD505-2E9C-101B-9397-08002B2CF9AE}" pid="3" name="Creator">
    <vt:lpwstr>Canva</vt:lpwstr>
  </property>
  <property fmtid="{D5CDD505-2E9C-101B-9397-08002B2CF9AE}" pid="4" name="LastSaved">
    <vt:filetime>2022-05-25T00:00:00Z</vt:filetime>
  </property>
</Properties>
</file>