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ABA0"/>
    <a:srgbClr val="4C2F00"/>
    <a:srgbClr val="D6A592"/>
    <a:srgbClr val="8D7859"/>
    <a:srgbClr val="857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амка 23"/>
          <p:cNvSpPr/>
          <p:nvPr/>
        </p:nvSpPr>
        <p:spPr>
          <a:xfrm>
            <a:off x="251520" y="4221088"/>
            <a:ext cx="2232248" cy="2636912"/>
          </a:xfrm>
          <a:prstGeom prst="fram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0"/>
            <a:ext cx="2592288" cy="4221088"/>
          </a:xfrm>
          <a:prstGeom prst="rect">
            <a:avLst/>
          </a:prstGeom>
          <a:solidFill>
            <a:srgbClr val="C8AB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4294967295"/>
          </p:nvPr>
        </p:nvSpPr>
        <p:spPr>
          <a:xfrm>
            <a:off x="917848" y="620688"/>
            <a:ext cx="1817948" cy="1008112"/>
          </a:xfrm>
        </p:spPr>
        <p:txBody>
          <a:bodyPr>
            <a:normAutofit fontScale="32500" lnSpcReduction="20000"/>
          </a:bodyPr>
          <a:lstStyle/>
          <a:p>
            <a:pPr algn="l"/>
            <a:endParaRPr lang="ru-RU" sz="2000" dirty="0"/>
          </a:p>
          <a:p>
            <a:pPr algn="l"/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</a:rPr>
              <a:t>Мельник </a:t>
            </a:r>
            <a:r>
              <a:rPr lang="ru-RU" sz="6200" b="1" dirty="0" smtClean="0">
                <a:solidFill>
                  <a:schemeClr val="accent3">
                    <a:lumMod val="50000"/>
                  </a:schemeClr>
                </a:solidFill>
              </a:rPr>
              <a:t>Валентина</a:t>
            </a:r>
            <a:endParaRPr lang="ru-RU" sz="6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420888"/>
            <a:ext cx="2952328" cy="4193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44008" y="548680"/>
            <a:ext cx="381642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/>
              <a:t>Московская область</a:t>
            </a:r>
            <a:br>
              <a:rPr lang="ru-RU" sz="1700" b="1" dirty="0"/>
            </a:br>
            <a:r>
              <a:rPr lang="ru-RU" sz="1700" b="1" dirty="0"/>
              <a:t>Технолог-товаровед , ЛЦ УТСЛ МЛУ СК Реутов ,НКЗ, Группа контроля качества товаров </a:t>
            </a:r>
            <a:r>
              <a:rPr lang="ru-RU" sz="1700" dirty="0"/>
              <a:t/>
            </a:r>
            <a:br>
              <a:rPr lang="ru-RU" sz="1700" dirty="0"/>
            </a:br>
            <a:endParaRPr lang="ru-RU" sz="1700" dirty="0"/>
          </a:p>
        </p:txBody>
      </p:sp>
      <p:sp>
        <p:nvSpPr>
          <p:cNvPr id="26" name="TextBox 25"/>
          <p:cNvSpPr txBox="1"/>
          <p:nvPr/>
        </p:nvSpPr>
        <p:spPr>
          <a:xfrm>
            <a:off x="4427984" y="364502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Стаж работы в «Комусе»-6 месяцев</a:t>
            </a:r>
            <a:br>
              <a:rPr lang="ru-RU" dirty="0" smtClean="0"/>
            </a:br>
            <a:r>
              <a:rPr lang="ru-RU" dirty="0" smtClean="0"/>
              <a:t>Возраст-32 года</a:t>
            </a:r>
            <a:br>
              <a:rPr lang="ru-RU" dirty="0" smtClean="0"/>
            </a:br>
            <a:r>
              <a:rPr lang="ru-RU" dirty="0" smtClean="0"/>
              <a:t>Рост-172</a:t>
            </a:r>
            <a:br>
              <a:rPr lang="ru-RU" dirty="0" smtClean="0"/>
            </a:br>
            <a:r>
              <a:rPr lang="ru-RU" dirty="0" smtClean="0"/>
              <a:t>Вес-70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5400000">
            <a:off x="6370476" y="3214700"/>
            <a:ext cx="4755976" cy="432048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Образование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6107" y="2132856"/>
            <a:ext cx="6012160" cy="100811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 </a:t>
            </a:r>
            <a:endParaRPr lang="ru-RU" sz="1200" dirty="0"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888"/>
            <a:ext cx="4572000" cy="9807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7889"/>
            <a:ext cx="4533859" cy="980728"/>
          </a:xfrm>
          <a:prstGeom prst="rect">
            <a:avLst/>
          </a:prstGeom>
          <a:solidFill>
            <a:srgbClr val="C8AB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" y="5905376"/>
            <a:ext cx="4585485" cy="9807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85485" y="5905376"/>
            <a:ext cx="4533859" cy="980728"/>
          </a:xfrm>
          <a:prstGeom prst="rect">
            <a:avLst/>
          </a:prstGeom>
          <a:solidFill>
            <a:srgbClr val="C8AB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53" y="284808"/>
            <a:ext cx="3341522" cy="33569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5936" y="3789040"/>
            <a:ext cx="46085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30" dirty="0" smtClean="0"/>
              <a:t>Окончила Ставропольский кооперативный техникум Экономики, Коммерции и Права по специальности товаровед                                                                 </a:t>
            </a:r>
            <a:r>
              <a:rPr lang="ru-RU" sz="1200" dirty="0" smtClean="0"/>
              <a:t>Дополнительное </a:t>
            </a:r>
            <a:r>
              <a:rPr lang="ru-RU" sz="1200" dirty="0"/>
              <a:t>образование</a:t>
            </a:r>
            <a:r>
              <a:rPr lang="ru-RU" sz="1200" dirty="0" smtClean="0"/>
              <a:t>:</a:t>
            </a:r>
          </a:p>
          <a:p>
            <a:r>
              <a:rPr lang="ru-RU" sz="1200" dirty="0" smtClean="0"/>
              <a:t>Диплом </a:t>
            </a:r>
            <a:r>
              <a:rPr lang="ru-RU" sz="1200" dirty="0"/>
              <a:t>парикмахер-универсал</a:t>
            </a:r>
          </a:p>
          <a:p>
            <a:r>
              <a:rPr lang="ru-RU" sz="1200" dirty="0" smtClean="0"/>
              <a:t>Сертификат </a:t>
            </a:r>
            <a:r>
              <a:rPr lang="ru-RU" sz="1200" dirty="0"/>
              <a:t>об окончании федеральной школы </a:t>
            </a:r>
            <a:r>
              <a:rPr lang="ru-RU" sz="1200" dirty="0" smtClean="0"/>
              <a:t>радио</a:t>
            </a:r>
          </a:p>
          <a:p>
            <a:r>
              <a:rPr lang="ru-RU" sz="1200" dirty="0" smtClean="0"/>
              <a:t>В планах на 2022 год приобретение знаний в  сфере Бьюти индустрии.</a:t>
            </a:r>
            <a:endParaRPr lang="ru-RU" sz="1200" dirty="0"/>
          </a:p>
          <a:p>
            <a:endParaRPr lang="ru-RU" sz="1200" dirty="0"/>
          </a:p>
          <a:p>
            <a:pPr>
              <a:spcBef>
                <a:spcPts val="1200"/>
              </a:spcBef>
              <a:buClr>
                <a:schemeClr val="accent5"/>
              </a:buClr>
            </a:pPr>
            <a:endParaRPr lang="ru-RU" sz="1200" spc="3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953261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Выросла ,жила и училась в Ставропольском крае, замужем, мама двоих детей. В 2021 году приняла решение кардинально изменить свою жизнь : локацию, работу, внешность.</a:t>
            </a:r>
            <a:endParaRPr lang="ru-RU" sz="1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535" y="1692505"/>
            <a:ext cx="2816615" cy="28166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77072"/>
            <a:ext cx="277469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120" y="89496"/>
            <a:ext cx="8928992" cy="6651872"/>
          </a:xfrm>
          <a:prstGeom prst="rect">
            <a:avLst/>
          </a:prstGeom>
          <a:solidFill>
            <a:srgbClr val="C8AB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5400000">
            <a:off x="5632467" y="3174078"/>
            <a:ext cx="628775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z="3600" dirty="0" smtClean="0"/>
              <a:t>         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Увлечения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6234558" y="232712"/>
            <a:ext cx="2304256" cy="4911216"/>
          </a:xfrm>
          <a:prstGeom prst="fram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642084"/>
            <a:ext cx="4487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Люблю все прекрасное…Одежда ,обувь, стрижки, маникюр. Макияж </a:t>
            </a:r>
            <a:r>
              <a:rPr lang="ru-RU" sz="1400" dirty="0"/>
              <a:t>— это зеркало </a:t>
            </a:r>
            <a:r>
              <a:rPr lang="ru-RU" sz="1400" dirty="0" smtClean="0"/>
              <a:t>души , парфюм- </a:t>
            </a:r>
            <a:r>
              <a:rPr lang="ru-RU" sz="1400" dirty="0"/>
              <a:t>вторая кожа. </a:t>
            </a:r>
            <a:r>
              <a:rPr lang="ru-RU" sz="1400" dirty="0" smtClean="0"/>
              <a:t>Макияж делаю себе  и подругам . Всю свою семью стригу сама.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49371" y="2844763"/>
            <a:ext cx="21555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Готовить вкусно и полезно </a:t>
            </a:r>
            <a:r>
              <a:rPr lang="ru-RU" sz="1400" dirty="0"/>
              <a:t>для семьи </a:t>
            </a:r>
            <a:r>
              <a:rPr lang="ru-RU" sz="1400" dirty="0" smtClean="0"/>
              <a:t>-моё хобби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2712"/>
            <a:ext cx="1800200" cy="250694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818071"/>
            <a:ext cx="2345178" cy="271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94" y="589019"/>
            <a:ext cx="1358784" cy="285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Рамка 21"/>
          <p:cNvSpPr/>
          <p:nvPr/>
        </p:nvSpPr>
        <p:spPr>
          <a:xfrm>
            <a:off x="3347864" y="3409669"/>
            <a:ext cx="1944216" cy="2232415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34889"/>
            <a:ext cx="3914191" cy="39141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627022"/>
            <a:ext cx="2592288" cy="19442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409668"/>
            <a:ext cx="1847262" cy="23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амка 13"/>
          <p:cNvSpPr/>
          <p:nvPr/>
        </p:nvSpPr>
        <p:spPr>
          <a:xfrm>
            <a:off x="4499992" y="3825044"/>
            <a:ext cx="1800200" cy="1872208"/>
          </a:xfrm>
          <a:prstGeom prst="frame">
            <a:avLst/>
          </a:prstGeom>
          <a:solidFill>
            <a:srgbClr val="D6A5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5400000">
            <a:off x="6262464" y="3751312"/>
            <a:ext cx="4755976" cy="6480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z="3600" dirty="0" smtClean="0"/>
              <a:t>          Спорт</a:t>
            </a:r>
            <a:endParaRPr lang="ru-RU" sz="3600" dirty="0"/>
          </a:p>
        </p:txBody>
      </p:sp>
      <p:sp>
        <p:nvSpPr>
          <p:cNvPr id="10" name="Рамка 9"/>
          <p:cNvSpPr/>
          <p:nvPr/>
        </p:nvSpPr>
        <p:spPr>
          <a:xfrm>
            <a:off x="3635896" y="260648"/>
            <a:ext cx="5076564" cy="2016224"/>
          </a:xfrm>
          <a:prstGeom prst="frame">
            <a:avLst/>
          </a:prstGeom>
          <a:solidFill>
            <a:srgbClr val="D6A5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6445" y="795299"/>
            <a:ext cx="4079777" cy="3059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37874" y="1646802"/>
            <a:ext cx="3024336" cy="2268252"/>
          </a:xfrm>
          <a:prstGeom prst="rect">
            <a:avLst/>
          </a:prstGeom>
        </p:spPr>
      </p:pic>
      <p:sp>
        <p:nvSpPr>
          <p:cNvPr id="11" name="Рамка 10"/>
          <p:cNvSpPr/>
          <p:nvPr/>
        </p:nvSpPr>
        <p:spPr>
          <a:xfrm>
            <a:off x="611560" y="4653136"/>
            <a:ext cx="2088232" cy="2088232"/>
          </a:xfrm>
          <a:prstGeom prst="fram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2376264" cy="474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23928" y="54868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любой непонятной ситуации я иду в тренажерный зал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4178" y="1052736"/>
            <a:ext cx="2214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Фитнес, силовые тренировки, кардио тренировки</a:t>
            </a:r>
            <a:endParaRPr lang="ru-RU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444" y="3244101"/>
            <a:ext cx="3313502" cy="335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57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3312368" cy="6408712"/>
          </a:xfrm>
          <a:prstGeom prst="rect">
            <a:avLst/>
          </a:prstGeom>
          <a:solidFill>
            <a:srgbClr val="C8AB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8640"/>
            <a:ext cx="2964987" cy="640871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188640"/>
            <a:ext cx="4788532" cy="474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5886" y="5013176"/>
            <a:ext cx="2394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январе 2021 приняла решение изменить себя . Правильное питание и спорт. Результат – 40 кг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5355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39"/>
            <a:ext cx="3053777" cy="630931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5400000">
            <a:off x="5587487" y="3010644"/>
            <a:ext cx="6381328" cy="648072"/>
          </a:xfrm>
          <a:prstGeom prst="rect">
            <a:avLst/>
          </a:prstGeom>
          <a:solidFill>
            <a:srgbClr val="C8ABA0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z="3600" dirty="0" smtClean="0"/>
              <a:t>Социальная активность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137" y="188640"/>
            <a:ext cx="3129340" cy="44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852936"/>
            <a:ext cx="2950993" cy="36450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4995753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Интересуюсь историей и жизнью компании «Комус», конкурс «Мисс </a:t>
            </a:r>
            <a:r>
              <a:rPr lang="en-US" sz="1400" dirty="0" smtClean="0"/>
              <a:t>&amp; </a:t>
            </a:r>
            <a:r>
              <a:rPr lang="ru-RU" sz="1400" dirty="0" smtClean="0"/>
              <a:t>Мистер Комус 2022» будет моим первым опытом.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6304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0" y="296474"/>
            <a:ext cx="4032448" cy="3744416"/>
          </a:xfrm>
          <a:prstGeom prst="rect">
            <a:avLst/>
          </a:prstGeom>
          <a:solidFill>
            <a:srgbClr val="C8AB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5220072" y="1628800"/>
            <a:ext cx="3312368" cy="3240360"/>
          </a:xfrm>
          <a:prstGeom prst="fram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6474"/>
            <a:ext cx="2594094" cy="601284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723616" y="2936626"/>
            <a:ext cx="6037501" cy="70788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ворчество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123" y="2090986"/>
            <a:ext cx="1918265" cy="23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4975" y="4869160"/>
            <a:ext cx="3742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Люблю петь в караоке </a:t>
            </a:r>
            <a:r>
              <a:rPr lang="ru-RU" sz="1400" dirty="0" smtClean="0"/>
              <a:t>,друзья говорят, что у меня это здорово получается. </a:t>
            </a:r>
            <a:r>
              <a:rPr lang="ru-RU" sz="1400" dirty="0" smtClean="0"/>
              <a:t>Участвовала </a:t>
            </a:r>
            <a:r>
              <a:rPr lang="ru-RU" sz="1400" dirty="0" smtClean="0"/>
              <a:t>в самодеятельности: </a:t>
            </a:r>
            <a:r>
              <a:rPr lang="ru-RU" sz="1400" dirty="0" smtClean="0"/>
              <a:t>вокал, танцы, театральные сценки. Согласна с цитатой: «Талантливый человек-талантлив во всем».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59" y="296474"/>
            <a:ext cx="3321292" cy="421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6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5472608" cy="1728192"/>
          </a:xfrm>
        </p:spPr>
        <p:txBody>
          <a:bodyPr>
            <a:normAutofit lnSpcReduction="10000"/>
          </a:bodyPr>
          <a:lstStyle/>
          <a:p>
            <a:endParaRPr lang="ru-RU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/>
              <a:t>Победа в конкурсе Мисс </a:t>
            </a:r>
            <a:r>
              <a:rPr lang="ru-RU" sz="1400" dirty="0" smtClean="0"/>
              <a:t>Комус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Приобретение квартиры в Москве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Развитие в компании, обучение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/>
              <a:t>Поездка на Кубу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453844" y="3051212"/>
            <a:ext cx="6552728" cy="827584"/>
          </a:xfrm>
        </p:spPr>
        <p:txBody>
          <a:bodyPr/>
          <a:lstStyle/>
          <a:p>
            <a:r>
              <a:rPr lang="ru-RU" dirty="0" smtClean="0"/>
              <a:t>                Планы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28180"/>
            <a:ext cx="4822916" cy="4853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88640"/>
            <a:ext cx="2880320" cy="649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361</TotalTime>
  <Words>240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Mylar</vt:lpstr>
      <vt:lpstr>Презентация PowerPoint</vt:lpstr>
      <vt:lpstr>      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Планы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Мельник Валентина Московская область Технолог-товаровед , Направление «Комплектация заказов » , Группа контроля качества товаров , СК Реутов , ЛЦ, УТСЛ, МЛУ.</dc:title>
  <dc:creator>Степанова Елена Владимировна</dc:creator>
  <cp:lastModifiedBy>sev85</cp:lastModifiedBy>
  <cp:revision>38</cp:revision>
  <dcterms:modified xsi:type="dcterms:W3CDTF">2022-01-28T13:47:46Z</dcterms:modified>
</cp:coreProperties>
</file>