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2" Type="http://schemas.openxmlformats.org/officeDocument/2006/relationships/image" Target="../media/image6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67000"/>
            <a:ext cx="4191000" cy="41910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9076" y="5867400"/>
            <a:ext cx="990600" cy="9905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9144"/>
            <a:ext cx="1600200" cy="160020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502142" y="1519047"/>
            <a:ext cx="3288029" cy="768350"/>
          </a:xfrm>
          <a:custGeom>
            <a:avLst/>
            <a:gdLst/>
            <a:ahLst/>
            <a:cxnLst/>
            <a:rect l="l" t="t" r="r" b="b"/>
            <a:pathLst>
              <a:path w="3288029" h="768350">
                <a:moveTo>
                  <a:pt x="3226307" y="0"/>
                </a:moveTo>
                <a:lnTo>
                  <a:pt x="2909951" y="104775"/>
                </a:lnTo>
                <a:lnTo>
                  <a:pt x="2591054" y="200660"/>
                </a:lnTo>
                <a:lnTo>
                  <a:pt x="2485643" y="229997"/>
                </a:lnTo>
                <a:lnTo>
                  <a:pt x="2271522" y="287274"/>
                </a:lnTo>
                <a:lnTo>
                  <a:pt x="2059812" y="340487"/>
                </a:lnTo>
                <a:lnTo>
                  <a:pt x="1954656" y="365760"/>
                </a:lnTo>
                <a:lnTo>
                  <a:pt x="1639697" y="436244"/>
                </a:lnTo>
                <a:lnTo>
                  <a:pt x="1330071" y="498855"/>
                </a:lnTo>
                <a:lnTo>
                  <a:pt x="1127378" y="536828"/>
                </a:lnTo>
                <a:lnTo>
                  <a:pt x="829309" y="588517"/>
                </a:lnTo>
                <a:lnTo>
                  <a:pt x="447928" y="646811"/>
                </a:lnTo>
                <a:lnTo>
                  <a:pt x="174751" y="683894"/>
                </a:lnTo>
                <a:lnTo>
                  <a:pt x="0" y="705103"/>
                </a:lnTo>
                <a:lnTo>
                  <a:pt x="9701" y="720494"/>
                </a:lnTo>
                <a:lnTo>
                  <a:pt x="29342" y="751181"/>
                </a:lnTo>
                <a:lnTo>
                  <a:pt x="39115" y="766572"/>
                </a:lnTo>
                <a:lnTo>
                  <a:pt x="66166" y="767349"/>
                </a:lnTo>
                <a:lnTo>
                  <a:pt x="95131" y="767793"/>
                </a:lnTo>
                <a:lnTo>
                  <a:pt x="125954" y="767911"/>
                </a:lnTo>
                <a:lnTo>
                  <a:pt x="192949" y="767195"/>
                </a:lnTo>
                <a:lnTo>
                  <a:pt x="305973" y="763849"/>
                </a:lnTo>
                <a:lnTo>
                  <a:pt x="477701" y="755441"/>
                </a:lnTo>
                <a:lnTo>
                  <a:pt x="773052" y="735284"/>
                </a:lnTo>
                <a:lnTo>
                  <a:pt x="1336019" y="685315"/>
                </a:lnTo>
                <a:lnTo>
                  <a:pt x="2059023" y="606988"/>
                </a:lnTo>
                <a:lnTo>
                  <a:pt x="2689041" y="527362"/>
                </a:lnTo>
                <a:lnTo>
                  <a:pt x="3038251" y="477217"/>
                </a:lnTo>
                <a:lnTo>
                  <a:pt x="3250138" y="443265"/>
                </a:lnTo>
                <a:lnTo>
                  <a:pt x="3288029" y="436752"/>
                </a:lnTo>
                <a:lnTo>
                  <a:pt x="3280235" y="379771"/>
                </a:lnTo>
                <a:lnTo>
                  <a:pt x="3273959" y="334487"/>
                </a:lnTo>
                <a:lnTo>
                  <a:pt x="3264862" y="270500"/>
                </a:lnTo>
                <a:lnTo>
                  <a:pt x="3252759" y="189298"/>
                </a:lnTo>
                <a:lnTo>
                  <a:pt x="3249394" y="166333"/>
                </a:lnTo>
                <a:lnTo>
                  <a:pt x="3245343" y="138048"/>
                </a:lnTo>
                <a:lnTo>
                  <a:pt x="3240328" y="102315"/>
                </a:lnTo>
                <a:lnTo>
                  <a:pt x="3234075" y="57008"/>
                </a:lnTo>
                <a:lnTo>
                  <a:pt x="3226307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0" y="1269"/>
            <a:ext cx="12192000" cy="6856730"/>
          </a:xfrm>
          <a:custGeom>
            <a:avLst/>
            <a:gdLst/>
            <a:ahLst/>
            <a:cxnLst/>
            <a:rect l="l" t="t" r="r" b="b"/>
            <a:pathLst>
              <a:path w="12192000" h="6856730">
                <a:moveTo>
                  <a:pt x="12192000" y="0"/>
                </a:moveTo>
                <a:lnTo>
                  <a:pt x="0" y="0"/>
                </a:lnTo>
                <a:lnTo>
                  <a:pt x="0" y="469900"/>
                </a:lnTo>
                <a:lnTo>
                  <a:pt x="0" y="6380480"/>
                </a:lnTo>
                <a:lnTo>
                  <a:pt x="0" y="6856730"/>
                </a:lnTo>
                <a:lnTo>
                  <a:pt x="12192000" y="6856730"/>
                </a:lnTo>
                <a:lnTo>
                  <a:pt x="12192000" y="6380480"/>
                </a:lnTo>
                <a:lnTo>
                  <a:pt x="12192000" y="470154"/>
                </a:lnTo>
                <a:lnTo>
                  <a:pt x="11709273" y="470154"/>
                </a:lnTo>
                <a:lnTo>
                  <a:pt x="11709273" y="1871421"/>
                </a:lnTo>
                <a:lnTo>
                  <a:pt x="10971022" y="1981454"/>
                </a:lnTo>
                <a:lnTo>
                  <a:pt x="10201148" y="2075180"/>
                </a:lnTo>
                <a:lnTo>
                  <a:pt x="9947148" y="2100580"/>
                </a:lnTo>
                <a:lnTo>
                  <a:pt x="9434322" y="2146554"/>
                </a:lnTo>
                <a:lnTo>
                  <a:pt x="8927973" y="2184654"/>
                </a:lnTo>
                <a:lnTo>
                  <a:pt x="8675497" y="2200529"/>
                </a:lnTo>
                <a:lnTo>
                  <a:pt x="7926197" y="2237105"/>
                </a:lnTo>
                <a:lnTo>
                  <a:pt x="7191248" y="2257679"/>
                </a:lnTo>
                <a:lnTo>
                  <a:pt x="6473698" y="2265680"/>
                </a:lnTo>
                <a:lnTo>
                  <a:pt x="6006973" y="2264029"/>
                </a:lnTo>
                <a:lnTo>
                  <a:pt x="5108448" y="2246630"/>
                </a:lnTo>
                <a:lnTo>
                  <a:pt x="4467098" y="2222754"/>
                </a:lnTo>
                <a:lnTo>
                  <a:pt x="3665347" y="2179955"/>
                </a:lnTo>
                <a:lnTo>
                  <a:pt x="2931922" y="2130679"/>
                </a:lnTo>
                <a:lnTo>
                  <a:pt x="2592197" y="2103755"/>
                </a:lnTo>
                <a:lnTo>
                  <a:pt x="1979422" y="2046605"/>
                </a:lnTo>
                <a:lnTo>
                  <a:pt x="1233360" y="1965579"/>
                </a:lnTo>
                <a:lnTo>
                  <a:pt x="863473" y="1921129"/>
                </a:lnTo>
                <a:lnTo>
                  <a:pt x="476377" y="1867852"/>
                </a:lnTo>
                <a:lnTo>
                  <a:pt x="476377" y="469900"/>
                </a:lnTo>
                <a:lnTo>
                  <a:pt x="12192000" y="4699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B311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6729" y="648081"/>
            <a:ext cx="758190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EBEBEB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5998" y="2610104"/>
            <a:ext cx="11100003" cy="294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https://vk.com/video98015709_171482796" TargetMode="External"/><Relationship Id="rId4" Type="http://schemas.openxmlformats.org/officeDocument/2006/relationships/hyperlink" Target="https://vk.com/video101481532_171438178" TargetMode="External"/><Relationship Id="rId5" Type="http://schemas.openxmlformats.org/officeDocument/2006/relationships/image" Target="../media/image16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tagram.com/tv/B_j5biFlXKg/?utm_medium=copy_link" TargetMode="External"/><Relationship Id="rId3" Type="http://schemas.openxmlformats.org/officeDocument/2006/relationships/image" Target="../media/image17.jpg"/><Relationship Id="rId4" Type="http://schemas.openxmlformats.org/officeDocument/2006/relationships/hyperlink" Target="https://vk.com/video38009362_456239019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hyperlink" Target="https://youtu.be/6VjghuyHGFI?t=228" TargetMode="External"/><Relationship Id="rId5" Type="http://schemas.openxmlformats.org/officeDocument/2006/relationships/hyperlink" Target="https://www.instagram.com/reel/CZEoAdSJbPe/?utm_medium=copy_link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stagram.com/p/B-MoWiIF7Qj/?utm_medium=copy_link" TargetMode="External"/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5" Type="http://schemas.openxmlformats.org/officeDocument/2006/relationships/image" Target="../media/image2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1269"/>
              <a:ext cx="12192000" cy="6856730"/>
            </a:xfrm>
            <a:custGeom>
              <a:avLst/>
              <a:gdLst/>
              <a:ahLst/>
              <a:cxnLst/>
              <a:rect l="l" t="t" r="r" b="b"/>
              <a:pathLst>
                <a:path w="12192000" h="6856730">
                  <a:moveTo>
                    <a:pt x="12192000" y="0"/>
                  </a:moveTo>
                  <a:lnTo>
                    <a:pt x="0" y="0"/>
                  </a:lnTo>
                  <a:lnTo>
                    <a:pt x="0" y="469900"/>
                  </a:lnTo>
                  <a:lnTo>
                    <a:pt x="0" y="6380480"/>
                  </a:lnTo>
                  <a:lnTo>
                    <a:pt x="0" y="6856730"/>
                  </a:lnTo>
                  <a:lnTo>
                    <a:pt x="12192000" y="6856730"/>
                  </a:lnTo>
                  <a:lnTo>
                    <a:pt x="12192000" y="6380480"/>
                  </a:lnTo>
                  <a:lnTo>
                    <a:pt x="12192000" y="470154"/>
                  </a:lnTo>
                  <a:lnTo>
                    <a:pt x="11709273" y="470154"/>
                  </a:lnTo>
                  <a:lnTo>
                    <a:pt x="11709273" y="6380480"/>
                  </a:lnTo>
                  <a:lnTo>
                    <a:pt x="476377" y="6380480"/>
                  </a:lnTo>
                  <a:lnTo>
                    <a:pt x="476377" y="469900"/>
                  </a:lnTo>
                  <a:lnTo>
                    <a:pt x="12192000" y="4699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98252" y="0"/>
              <a:ext cx="760488" cy="12039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437876" y="0"/>
              <a:ext cx="685800" cy="1143000"/>
            </a:xfrm>
            <a:custGeom>
              <a:avLst/>
              <a:gdLst/>
              <a:ahLst/>
              <a:cxnLst/>
              <a:rect l="l" t="t" r="r" b="b"/>
              <a:pathLst>
                <a:path w="685800" h="1143000">
                  <a:moveTo>
                    <a:pt x="685800" y="0"/>
                  </a:moveTo>
                  <a:lnTo>
                    <a:pt x="0" y="0"/>
                  </a:lnTo>
                  <a:lnTo>
                    <a:pt x="0" y="1143000"/>
                  </a:lnTo>
                  <a:lnTo>
                    <a:pt x="685800" y="11430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91043" y="882396"/>
              <a:ext cx="3761232" cy="50139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" y="1347216"/>
              <a:ext cx="2790444" cy="371856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703446" y="1338453"/>
            <a:ext cx="353631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80">
                <a:solidFill>
                  <a:srgbClr val="EE52A4"/>
                </a:solidFill>
              </a:rPr>
              <a:t>ШУРЫГИНА</a:t>
            </a:r>
            <a:r>
              <a:rPr dirty="0" sz="2400" spc="-175">
                <a:solidFill>
                  <a:srgbClr val="EE52A4"/>
                </a:solidFill>
              </a:rPr>
              <a:t> </a:t>
            </a:r>
            <a:r>
              <a:rPr dirty="0" sz="2400" spc="-210">
                <a:solidFill>
                  <a:srgbClr val="EE52A4"/>
                </a:solidFill>
              </a:rPr>
              <a:t>ЕКА</a:t>
            </a:r>
            <a:r>
              <a:rPr dirty="0" sz="2400" spc="-210">
                <a:solidFill>
                  <a:srgbClr val="EE52A4"/>
                </a:solidFill>
              </a:rPr>
              <a:t>Т</a:t>
            </a:r>
            <a:r>
              <a:rPr dirty="0" sz="2400" spc="-140">
                <a:solidFill>
                  <a:srgbClr val="EE52A4"/>
                </a:solidFill>
              </a:rPr>
              <a:t>Е</a:t>
            </a:r>
            <a:r>
              <a:rPr dirty="0" sz="2400" spc="-140">
                <a:solidFill>
                  <a:srgbClr val="EE52A4"/>
                </a:solidFill>
              </a:rPr>
              <a:t>Р</a:t>
            </a:r>
            <a:r>
              <a:rPr dirty="0" sz="2400" spc="-20">
                <a:solidFill>
                  <a:srgbClr val="EE52A4"/>
                </a:solidFill>
              </a:rPr>
              <a:t>ИНА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3703446" y="1810588"/>
            <a:ext cx="3442970" cy="326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45">
                <a:solidFill>
                  <a:srgbClr val="EE52A4"/>
                </a:solidFill>
                <a:latin typeface="Verdana"/>
                <a:cs typeface="Verdana"/>
              </a:rPr>
              <a:t>Г.</a:t>
            </a:r>
            <a:r>
              <a:rPr dirty="0" sz="1500" spc="-125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dirty="0" sz="1500" spc="15">
                <a:solidFill>
                  <a:srgbClr val="EE52A4"/>
                </a:solidFill>
                <a:latin typeface="Verdana"/>
                <a:cs typeface="Verdana"/>
              </a:rPr>
              <a:t>МОСКВ</a:t>
            </a:r>
            <a:r>
              <a:rPr dirty="0" sz="1500" spc="85">
                <a:solidFill>
                  <a:srgbClr val="EE52A4"/>
                </a:solidFill>
                <a:latin typeface="Verdana"/>
                <a:cs typeface="Verdana"/>
              </a:rPr>
              <a:t>А</a:t>
            </a:r>
            <a:endParaRPr sz="150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1435"/>
              </a:spcBef>
            </a:pPr>
            <a:r>
              <a:rPr dirty="0" sz="1200" spc="-45">
                <a:latin typeface="Verdana"/>
                <a:cs typeface="Verdana"/>
              </a:rPr>
              <a:t>Должность:</a:t>
            </a:r>
            <a:r>
              <a:rPr dirty="0" sz="1200" spc="-70">
                <a:latin typeface="Verdana"/>
                <a:cs typeface="Verdana"/>
              </a:rPr>
              <a:t> </a:t>
            </a:r>
            <a:r>
              <a:rPr dirty="0" sz="1200" spc="5">
                <a:latin typeface="Verdana"/>
                <a:cs typeface="Verdana"/>
              </a:rPr>
              <a:t>Специалист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поддержки</a:t>
            </a:r>
            <a:r>
              <a:rPr dirty="0" sz="1200" spc="-105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бизнес- </a:t>
            </a:r>
            <a:r>
              <a:rPr dirty="0" sz="1200" spc="-409">
                <a:latin typeface="Verdana"/>
                <a:cs typeface="Verdana"/>
              </a:rPr>
              <a:t> </a:t>
            </a:r>
            <a:r>
              <a:rPr dirty="0" sz="1200" spc="-15">
                <a:latin typeface="Verdana"/>
                <a:cs typeface="Verdana"/>
              </a:rPr>
              <a:t>приложений</a:t>
            </a:r>
            <a:endParaRPr sz="1200">
              <a:latin typeface="Verdana"/>
              <a:cs typeface="Verdana"/>
            </a:endParaRPr>
          </a:p>
          <a:p>
            <a:pPr marL="12700" marR="212090">
              <a:lnSpc>
                <a:spcPct val="150100"/>
              </a:lnSpc>
              <a:spcBef>
                <a:spcPts val="995"/>
              </a:spcBef>
            </a:pPr>
            <a:r>
              <a:rPr dirty="0" sz="1200" spc="-90">
                <a:latin typeface="Verdana"/>
                <a:cs typeface="Verdana"/>
              </a:rPr>
              <a:t>П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-20">
                <a:latin typeface="Verdana"/>
                <a:cs typeface="Verdana"/>
              </a:rPr>
              <a:t>д</a:t>
            </a:r>
            <a:r>
              <a:rPr dirty="0" sz="1200" spc="80">
                <a:latin typeface="Verdana"/>
                <a:cs typeface="Verdana"/>
              </a:rPr>
              <a:t>р</a:t>
            </a:r>
            <a:r>
              <a:rPr dirty="0" sz="1200" spc="70">
                <a:latin typeface="Verdana"/>
                <a:cs typeface="Verdana"/>
              </a:rPr>
              <a:t>а</a:t>
            </a:r>
            <a:r>
              <a:rPr dirty="0" sz="1200" spc="-130">
                <a:latin typeface="Verdana"/>
                <a:cs typeface="Verdana"/>
              </a:rPr>
              <a:t>з</a:t>
            </a:r>
            <a:r>
              <a:rPr dirty="0" sz="1200" spc="-20">
                <a:latin typeface="Verdana"/>
                <a:cs typeface="Verdana"/>
              </a:rPr>
              <a:t>д</a:t>
            </a:r>
            <a:r>
              <a:rPr dirty="0" sz="1200" spc="-10">
                <a:latin typeface="Verdana"/>
                <a:cs typeface="Verdana"/>
              </a:rPr>
              <a:t>е</a:t>
            </a:r>
            <a:r>
              <a:rPr dirty="0" sz="1200" spc="-15">
                <a:latin typeface="Verdana"/>
                <a:cs typeface="Verdana"/>
              </a:rPr>
              <a:t>л</a:t>
            </a:r>
            <a:r>
              <a:rPr dirty="0" sz="1200" spc="-5">
                <a:latin typeface="Verdana"/>
                <a:cs typeface="Verdana"/>
              </a:rPr>
              <a:t>ен</a:t>
            </a:r>
            <a:r>
              <a:rPr dirty="0" sz="1200">
                <a:latin typeface="Verdana"/>
                <a:cs typeface="Verdana"/>
              </a:rPr>
              <a:t>и</a:t>
            </a:r>
            <a:r>
              <a:rPr dirty="0" sz="1200" spc="-75">
                <a:latin typeface="Verdana"/>
                <a:cs typeface="Verdana"/>
              </a:rPr>
              <a:t>е: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-45">
                <a:latin typeface="Verdana"/>
                <a:cs typeface="Verdana"/>
              </a:rPr>
              <a:t>Гр</a:t>
            </a:r>
            <a:r>
              <a:rPr dirty="0" sz="1200" spc="-55">
                <a:latin typeface="Verdana"/>
                <a:cs typeface="Verdana"/>
              </a:rPr>
              <a:t>у</a:t>
            </a:r>
            <a:r>
              <a:rPr dirty="0" sz="1200" spc="-55">
                <a:latin typeface="Verdana"/>
                <a:cs typeface="Verdana"/>
              </a:rPr>
              <a:t>п</a:t>
            </a:r>
            <a:r>
              <a:rPr dirty="0" sz="1200" spc="-50">
                <a:latin typeface="Verdana"/>
                <a:cs typeface="Verdana"/>
              </a:rPr>
              <a:t>п</a:t>
            </a:r>
            <a:r>
              <a:rPr dirty="0" sz="1200" spc="95">
                <a:latin typeface="Verdana"/>
                <a:cs typeface="Verdana"/>
              </a:rPr>
              <a:t>а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п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-20">
                <a:latin typeface="Verdana"/>
                <a:cs typeface="Verdana"/>
              </a:rPr>
              <a:t>дд</a:t>
            </a:r>
            <a:r>
              <a:rPr dirty="0" sz="1200" spc="-5">
                <a:latin typeface="Verdana"/>
                <a:cs typeface="Verdana"/>
              </a:rPr>
              <a:t>ерж</a:t>
            </a:r>
            <a:r>
              <a:rPr dirty="0" sz="1200" spc="-10">
                <a:latin typeface="Verdana"/>
                <a:cs typeface="Verdana"/>
              </a:rPr>
              <a:t>к</a:t>
            </a:r>
            <a:r>
              <a:rPr dirty="0" sz="1200" spc="-30">
                <a:latin typeface="Verdana"/>
                <a:cs typeface="Verdana"/>
              </a:rPr>
              <a:t>и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130">
                <a:latin typeface="Verdana"/>
                <a:cs typeface="Verdana"/>
              </a:rPr>
              <a:t>C</a:t>
            </a:r>
            <a:r>
              <a:rPr dirty="0" sz="1200" spc="-110">
                <a:latin typeface="Verdana"/>
                <a:cs typeface="Verdana"/>
              </a:rPr>
              <a:t>R</a:t>
            </a:r>
            <a:r>
              <a:rPr dirty="0" sz="1200" spc="100">
                <a:latin typeface="Verdana"/>
                <a:cs typeface="Verdana"/>
              </a:rPr>
              <a:t>M</a:t>
            </a:r>
            <a:r>
              <a:rPr dirty="0" sz="1200" spc="-125">
                <a:latin typeface="Verdana"/>
                <a:cs typeface="Verdana"/>
              </a:rPr>
              <a:t>-  </a:t>
            </a:r>
            <a:r>
              <a:rPr dirty="0" sz="1200" spc="40">
                <a:latin typeface="Verdana"/>
                <a:cs typeface="Verdana"/>
              </a:rPr>
              <a:t>реше</a:t>
            </a:r>
            <a:r>
              <a:rPr dirty="0" sz="1200" spc="45">
                <a:latin typeface="Verdana"/>
                <a:cs typeface="Verdana"/>
              </a:rPr>
              <a:t>н</a:t>
            </a:r>
            <a:r>
              <a:rPr dirty="0" sz="1200" spc="-30">
                <a:latin typeface="Verdana"/>
                <a:cs typeface="Verdana"/>
              </a:rPr>
              <a:t>ий</a:t>
            </a:r>
            <a:r>
              <a:rPr dirty="0" sz="1200" spc="-120">
                <a:latin typeface="Verdana"/>
                <a:cs typeface="Verdana"/>
              </a:rPr>
              <a:t> </a:t>
            </a:r>
            <a:r>
              <a:rPr dirty="0" sz="1200" spc="-50">
                <a:latin typeface="Verdana"/>
                <a:cs typeface="Verdana"/>
              </a:rPr>
              <a:t>ОП</a:t>
            </a:r>
            <a:r>
              <a:rPr dirty="0" sz="1200" spc="-50">
                <a:latin typeface="Verdana"/>
                <a:cs typeface="Verdana"/>
              </a:rPr>
              <a:t>Б</a:t>
            </a:r>
            <a:r>
              <a:rPr dirty="0" sz="1200" spc="-85">
                <a:latin typeface="Verdana"/>
                <a:cs typeface="Verdana"/>
              </a:rPr>
              <a:t>П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130">
                <a:latin typeface="Verdana"/>
                <a:cs typeface="Verdana"/>
              </a:rPr>
              <a:t>С</a:t>
            </a:r>
            <a:r>
              <a:rPr dirty="0" sz="1200" spc="-20">
                <a:latin typeface="Verdana"/>
                <a:cs typeface="Verdana"/>
              </a:rPr>
              <a:t>т</a:t>
            </a:r>
            <a:r>
              <a:rPr dirty="0" sz="1200" spc="-35">
                <a:latin typeface="Verdana"/>
                <a:cs typeface="Verdana"/>
              </a:rPr>
              <a:t>а</a:t>
            </a:r>
            <a:r>
              <a:rPr dirty="0" sz="1200" spc="-35">
                <a:latin typeface="Verdana"/>
                <a:cs typeface="Verdana"/>
              </a:rPr>
              <a:t>ж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80">
                <a:latin typeface="Verdana"/>
                <a:cs typeface="Verdana"/>
              </a:rPr>
              <a:t>р</a:t>
            </a:r>
            <a:r>
              <a:rPr dirty="0" sz="1200" spc="70">
                <a:latin typeface="Verdana"/>
                <a:cs typeface="Verdana"/>
              </a:rPr>
              <a:t>а</a:t>
            </a:r>
            <a:r>
              <a:rPr dirty="0" sz="1200" spc="60">
                <a:latin typeface="Verdana"/>
                <a:cs typeface="Verdana"/>
              </a:rPr>
              <a:t>б</a:t>
            </a:r>
            <a:r>
              <a:rPr dirty="0" sz="1200" spc="55">
                <a:latin typeface="Verdana"/>
                <a:cs typeface="Verdana"/>
              </a:rPr>
              <a:t>о</a:t>
            </a:r>
            <a:r>
              <a:rPr dirty="0" sz="1200" spc="-110">
                <a:latin typeface="Verdana"/>
                <a:cs typeface="Verdana"/>
              </a:rPr>
              <a:t>т</a:t>
            </a:r>
            <a:r>
              <a:rPr dirty="0" sz="1200" spc="-180">
                <a:latin typeface="Verdana"/>
                <a:cs typeface="Verdana"/>
              </a:rPr>
              <a:t>ы</a:t>
            </a:r>
            <a:r>
              <a:rPr dirty="0" sz="1200" spc="-215">
                <a:latin typeface="Verdana"/>
                <a:cs typeface="Verdana"/>
              </a:rPr>
              <a:t>: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0">
                <a:latin typeface="Verdana"/>
                <a:cs typeface="Verdana"/>
              </a:rPr>
              <a:t>1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-35">
                <a:latin typeface="Verdana"/>
                <a:cs typeface="Verdana"/>
              </a:rPr>
              <a:t>г</a:t>
            </a:r>
            <a:r>
              <a:rPr dirty="0" sz="1200" spc="-50">
                <a:latin typeface="Verdana"/>
                <a:cs typeface="Verdana"/>
              </a:rPr>
              <a:t>о</a:t>
            </a:r>
            <a:r>
              <a:rPr dirty="0" sz="1200" spc="-20">
                <a:latin typeface="Verdana"/>
                <a:cs typeface="Verdana"/>
              </a:rPr>
              <a:t>д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0">
                <a:latin typeface="Verdana"/>
                <a:cs typeface="Verdana"/>
              </a:rPr>
              <a:t>1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 spc="215">
                <a:latin typeface="Verdana"/>
                <a:cs typeface="Verdana"/>
              </a:rPr>
              <a:t>м</a:t>
            </a:r>
            <a:r>
              <a:rPr dirty="0" sz="1200" spc="100">
                <a:latin typeface="Verdana"/>
                <a:cs typeface="Verdana"/>
              </a:rPr>
              <a:t>ес</a:t>
            </a:r>
            <a:r>
              <a:rPr dirty="0" sz="1200" spc="-200">
                <a:latin typeface="Verdana"/>
                <a:cs typeface="Verdana"/>
              </a:rPr>
              <a:t>я</a:t>
            </a:r>
            <a:r>
              <a:rPr dirty="0" sz="1200" spc="10">
                <a:latin typeface="Verdana"/>
                <a:cs typeface="Verdana"/>
              </a:rPr>
              <a:t>ц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145">
                <a:latin typeface="Verdana"/>
                <a:cs typeface="Verdana"/>
              </a:rPr>
              <a:t>В</a:t>
            </a:r>
            <a:r>
              <a:rPr dirty="0" sz="1200" spc="45">
                <a:latin typeface="Verdana"/>
                <a:cs typeface="Verdana"/>
              </a:rPr>
              <a:t>о</a:t>
            </a:r>
            <a:r>
              <a:rPr dirty="0" sz="1200" spc="-130">
                <a:latin typeface="Verdana"/>
                <a:cs typeface="Verdana"/>
              </a:rPr>
              <a:t>з</a:t>
            </a:r>
            <a:r>
              <a:rPr dirty="0" sz="1200" spc="80">
                <a:latin typeface="Verdana"/>
                <a:cs typeface="Verdana"/>
              </a:rPr>
              <a:t>р</a:t>
            </a:r>
            <a:r>
              <a:rPr dirty="0" sz="1200" spc="70">
                <a:latin typeface="Verdana"/>
                <a:cs typeface="Verdana"/>
              </a:rPr>
              <a:t>а</a:t>
            </a:r>
            <a:r>
              <a:rPr dirty="0" sz="1200" spc="135">
                <a:latin typeface="Verdana"/>
                <a:cs typeface="Verdana"/>
              </a:rPr>
              <a:t>с</a:t>
            </a:r>
            <a:r>
              <a:rPr dirty="0" sz="1200" spc="-175">
                <a:latin typeface="Verdana"/>
                <a:cs typeface="Verdana"/>
              </a:rPr>
              <a:t>т:</a:t>
            </a:r>
            <a:r>
              <a:rPr dirty="0" sz="1200" spc="-65">
                <a:latin typeface="Verdana"/>
                <a:cs typeface="Verdana"/>
              </a:rPr>
              <a:t> </a:t>
            </a:r>
            <a:r>
              <a:rPr dirty="0" sz="1200" spc="-105">
                <a:latin typeface="Verdana"/>
                <a:cs typeface="Verdana"/>
              </a:rPr>
              <a:t>2</a:t>
            </a:r>
            <a:r>
              <a:rPr dirty="0" sz="1200" spc="-100">
                <a:latin typeface="Verdana"/>
                <a:cs typeface="Verdana"/>
              </a:rPr>
              <a:t>9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85">
                <a:latin typeface="Verdana"/>
                <a:cs typeface="Verdana"/>
              </a:rPr>
              <a:t>л</a:t>
            </a:r>
            <a:r>
              <a:rPr dirty="0" sz="1200" spc="-40">
                <a:latin typeface="Verdana"/>
                <a:cs typeface="Verdana"/>
              </a:rPr>
              <a:t>ет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20">
                <a:latin typeface="Verdana"/>
                <a:cs typeface="Verdana"/>
              </a:rPr>
              <a:t>Р</a:t>
            </a:r>
            <a:r>
              <a:rPr dirty="0" sz="1200" spc="10">
                <a:latin typeface="Verdana"/>
                <a:cs typeface="Verdana"/>
              </a:rPr>
              <a:t>о</a:t>
            </a:r>
            <a:r>
              <a:rPr dirty="0" sz="1200" spc="135">
                <a:latin typeface="Verdana"/>
                <a:cs typeface="Verdana"/>
              </a:rPr>
              <a:t>с</a:t>
            </a:r>
            <a:r>
              <a:rPr dirty="0" sz="1200" spc="-175">
                <a:latin typeface="Verdana"/>
                <a:cs typeface="Verdana"/>
              </a:rPr>
              <a:t>т: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-105">
                <a:latin typeface="Verdana"/>
                <a:cs typeface="Verdana"/>
              </a:rPr>
              <a:t>16</a:t>
            </a:r>
            <a:r>
              <a:rPr dirty="0" sz="1200" spc="-100"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200" spc="-145">
                <a:latin typeface="Verdana"/>
                <a:cs typeface="Verdana"/>
              </a:rPr>
              <a:t>В</a:t>
            </a:r>
            <a:r>
              <a:rPr dirty="0" sz="1200" spc="100">
                <a:latin typeface="Verdana"/>
                <a:cs typeface="Verdana"/>
              </a:rPr>
              <a:t>ес</a:t>
            </a:r>
            <a:r>
              <a:rPr dirty="0" sz="1200" spc="-215">
                <a:latin typeface="Verdana"/>
                <a:cs typeface="Verdana"/>
              </a:rPr>
              <a:t>:</a:t>
            </a:r>
            <a:r>
              <a:rPr dirty="0" sz="1200" spc="-85">
                <a:latin typeface="Verdana"/>
                <a:cs typeface="Verdana"/>
              </a:rPr>
              <a:t> </a:t>
            </a:r>
            <a:r>
              <a:rPr dirty="0" sz="1200" spc="-105">
                <a:latin typeface="Verdana"/>
                <a:cs typeface="Verdana"/>
              </a:rPr>
              <a:t>5</a:t>
            </a:r>
            <a:r>
              <a:rPr dirty="0" sz="1200" spc="-100">
                <a:latin typeface="Verdana"/>
                <a:cs typeface="Verdana"/>
              </a:rPr>
              <a:t>6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9335" y="636270"/>
            <a:ext cx="75120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155"/>
              <a:t>План</a:t>
            </a:r>
            <a:r>
              <a:rPr dirty="0" sz="3600" spc="-185"/>
              <a:t>ы</a:t>
            </a:r>
            <a:r>
              <a:rPr dirty="0" sz="3600" spc="-260"/>
              <a:t> </a:t>
            </a:r>
            <a:r>
              <a:rPr dirty="0" sz="3600" spc="-130"/>
              <a:t>конеч</a:t>
            </a:r>
            <a:r>
              <a:rPr dirty="0" sz="3600" spc="-150"/>
              <a:t>н</a:t>
            </a:r>
            <a:r>
              <a:rPr dirty="0" sz="3600" spc="170"/>
              <a:t>о</a:t>
            </a:r>
            <a:r>
              <a:rPr dirty="0" sz="3600" spc="-254"/>
              <a:t> </a:t>
            </a:r>
            <a:r>
              <a:rPr dirty="0" sz="3600" spc="45"/>
              <a:t>ж</a:t>
            </a:r>
            <a:r>
              <a:rPr dirty="0" sz="3600" spc="35"/>
              <a:t>е</a:t>
            </a:r>
            <a:r>
              <a:rPr dirty="0" sz="3600" spc="-270"/>
              <a:t> </a:t>
            </a:r>
            <a:r>
              <a:rPr dirty="0" sz="3600" spc="-60"/>
              <a:t>грандиоз</a:t>
            </a:r>
            <a:r>
              <a:rPr dirty="0" sz="3600" spc="-80"/>
              <a:t>н</a:t>
            </a:r>
            <a:r>
              <a:rPr dirty="0" sz="3600" spc="-300"/>
              <a:t>ые: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9844" y="2267839"/>
            <a:ext cx="4111625" cy="122809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  <a:tabLst>
                <a:tab pos="355600" algn="l"/>
              </a:tabLst>
            </a:pPr>
            <a:r>
              <a:rPr dirty="0" sz="1450" spc="-15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1450" spc="-1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120">
                <a:solidFill>
                  <a:srgbClr val="404040"/>
                </a:solidFill>
                <a:latin typeface="Verdana"/>
                <a:cs typeface="Verdana"/>
              </a:rPr>
              <a:t>Выиг</a:t>
            </a:r>
            <a:r>
              <a:rPr dirty="0" sz="1800" spc="-120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800" spc="13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800" spc="-195">
                <a:solidFill>
                  <a:srgbClr val="404040"/>
                </a:solidFill>
                <a:latin typeface="Verdana"/>
                <a:cs typeface="Verdana"/>
              </a:rPr>
              <a:t>ть</a:t>
            </a:r>
            <a:r>
              <a:rPr dirty="0" sz="18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4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800" spc="-5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800" spc="-65">
                <a:solidFill>
                  <a:srgbClr val="404040"/>
                </a:solidFill>
                <a:latin typeface="Verdana"/>
                <a:cs typeface="Verdana"/>
              </a:rPr>
              <a:t>нку</a:t>
            </a:r>
            <a:r>
              <a:rPr dirty="0" sz="1800" spc="-70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800" spc="20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8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114">
                <a:solidFill>
                  <a:srgbClr val="404040"/>
                </a:solidFill>
                <a:latin typeface="Verdana"/>
                <a:cs typeface="Verdana"/>
              </a:rPr>
              <a:t>«</a:t>
            </a:r>
            <a:r>
              <a:rPr dirty="0" sz="1800" spc="-145">
                <a:solidFill>
                  <a:srgbClr val="404040"/>
                </a:solidFill>
                <a:latin typeface="Verdana"/>
                <a:cs typeface="Verdana"/>
              </a:rPr>
              <a:t>М</a:t>
            </a:r>
            <a:r>
              <a:rPr dirty="0" sz="1800" spc="8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800" spc="6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800" spc="20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8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65">
                <a:solidFill>
                  <a:srgbClr val="404040"/>
                </a:solidFill>
                <a:latin typeface="Verdana"/>
                <a:cs typeface="Verdana"/>
              </a:rPr>
              <a:t>Кому</a:t>
            </a:r>
            <a:r>
              <a:rPr dirty="0" sz="1800" spc="5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800" spc="-400">
                <a:solidFill>
                  <a:srgbClr val="404040"/>
                </a:solidFill>
                <a:latin typeface="Verdana"/>
                <a:cs typeface="Verdana"/>
              </a:rPr>
              <a:t>»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1450" spc="-150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1450" spc="-1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800" spc="-30">
                <a:solidFill>
                  <a:srgbClr val="404040"/>
                </a:solidFill>
                <a:latin typeface="Verdana"/>
                <a:cs typeface="Verdana"/>
              </a:rPr>
              <a:t>Съе</a:t>
            </a:r>
            <a:r>
              <a:rPr dirty="0" sz="1800" spc="-35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800" spc="-100">
                <a:solidFill>
                  <a:srgbClr val="404040"/>
                </a:solidFill>
                <a:latin typeface="Verdana"/>
                <a:cs typeface="Verdana"/>
              </a:rPr>
              <a:t>ди</a:t>
            </a:r>
            <a:r>
              <a:rPr dirty="0" sz="1800" spc="-90">
                <a:solidFill>
                  <a:srgbClr val="404040"/>
                </a:solidFill>
                <a:latin typeface="Verdana"/>
                <a:cs typeface="Verdana"/>
              </a:rPr>
              <a:t>т</a:t>
            </a:r>
            <a:r>
              <a:rPr dirty="0" sz="1800" spc="-180">
                <a:solidFill>
                  <a:srgbClr val="404040"/>
                </a:solidFill>
                <a:latin typeface="Verdana"/>
                <a:cs typeface="Verdana"/>
              </a:rPr>
              <a:t>ь</a:t>
            </a:r>
            <a:r>
              <a:rPr dirty="0" sz="18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404040"/>
                </a:solidFill>
                <a:latin typeface="Verdana"/>
                <a:cs typeface="Verdana"/>
              </a:rPr>
              <a:t>н</a:t>
            </a:r>
            <a:r>
              <a:rPr dirty="0" sz="1800" spc="3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8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404040"/>
                </a:solidFill>
                <a:latin typeface="Verdana"/>
                <a:cs typeface="Verdana"/>
              </a:rPr>
              <a:t>Ба</a:t>
            </a:r>
            <a:r>
              <a:rPr dirty="0" sz="1800" spc="-45">
                <a:solidFill>
                  <a:srgbClr val="404040"/>
                </a:solidFill>
                <a:latin typeface="Verdana"/>
                <a:cs typeface="Verdana"/>
              </a:rPr>
              <a:t>й</a:t>
            </a:r>
            <a:r>
              <a:rPr dirty="0" sz="1800" spc="-1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800" spc="-20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800" spc="-120">
                <a:solidFill>
                  <a:srgbClr val="404040"/>
                </a:solidFill>
                <a:latin typeface="Verdana"/>
                <a:cs typeface="Verdana"/>
              </a:rPr>
              <a:t>л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  <a:tabLst>
                <a:tab pos="355600" algn="l"/>
              </a:tabLst>
            </a:pPr>
            <a:r>
              <a:rPr dirty="0" sz="1450" spc="-150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800" spc="15">
                <a:solidFill>
                  <a:srgbClr val="404040"/>
                </a:solidFill>
                <a:latin typeface="Verdana"/>
                <a:cs typeface="Verdana"/>
              </a:rPr>
              <a:t>Посмотреть</a:t>
            </a:r>
            <a:r>
              <a:rPr dirty="0" sz="18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404040"/>
                </a:solidFill>
                <a:latin typeface="Verdana"/>
                <a:cs typeface="Verdana"/>
              </a:rPr>
              <a:t>красоты</a:t>
            </a:r>
            <a:r>
              <a:rPr dirty="0" sz="18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800" spc="-35">
                <a:solidFill>
                  <a:srgbClr val="404040"/>
                </a:solidFill>
                <a:latin typeface="Verdana"/>
                <a:cs typeface="Verdana"/>
              </a:rPr>
              <a:t>Камчатки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0440" y="3270503"/>
            <a:ext cx="4062984" cy="27035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21555" y="482600"/>
            <a:ext cx="240538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0"/>
              <a:t> </a:t>
            </a:r>
            <a:r>
              <a:rPr dirty="0" sz="3600" spc="-325"/>
              <a:t>к</a:t>
            </a:r>
            <a:r>
              <a:rPr dirty="0" sz="3600" spc="-265"/>
              <a:t> </a:t>
            </a:r>
            <a:r>
              <a:rPr dirty="0" sz="3600" spc="100"/>
              <a:t>умным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10006" y="2352243"/>
            <a:ext cx="7325359" cy="14338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5"/>
              </a:spcBef>
            </a:pP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После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окончания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университета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поняла,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что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все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Verdana"/>
                <a:cs typeface="Verdana"/>
              </a:rPr>
              <a:t>сделала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для 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науки</a:t>
            </a:r>
            <a:endParaRPr sz="14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</a:pP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(наивно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полагая,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что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это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кому-то</a:t>
            </a:r>
            <a:r>
              <a:rPr dirty="0" sz="1400" spc="-1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5">
                <a:solidFill>
                  <a:srgbClr val="404040"/>
                </a:solidFill>
                <a:latin typeface="Verdana"/>
                <a:cs typeface="Verdana"/>
              </a:rPr>
              <a:t>еще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было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нужно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404040"/>
                </a:solidFill>
                <a:latin typeface="Verdana"/>
                <a:cs typeface="Verdana"/>
              </a:rPr>
              <a:t>кроме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меня))</a:t>
            </a:r>
            <a:endParaRPr sz="140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Сразу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поступила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аспирантуру,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столкнулась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6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реальностью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происходящего,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но </a:t>
            </a:r>
            <a:r>
              <a:rPr dirty="0" sz="1400" spc="-4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не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Verdana"/>
                <a:cs typeface="Verdana"/>
              </a:rPr>
              <a:t>сдалась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даже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после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переезда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Москву.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Написала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диссертацию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9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окончила </a:t>
            </a:r>
            <a:r>
              <a:rPr dirty="0" sz="1400" spc="-4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университет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во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второй</a:t>
            </a:r>
            <a:r>
              <a:rPr dirty="0" sz="1400" spc="-1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раз.</a:t>
            </a:r>
            <a:endParaRPr sz="1400">
              <a:latin typeface="Verdana"/>
              <a:cs typeface="Verdana"/>
            </a:endParaRPr>
          </a:p>
          <a:p>
            <a:pPr algn="just" marL="12700">
              <a:lnSpc>
                <a:spcPct val="100000"/>
              </a:lnSpc>
              <a:spcBef>
                <a:spcPts val="1000"/>
              </a:spcBef>
            </a:pP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Горжу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ь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со</a:t>
            </a:r>
            <a:r>
              <a:rPr dirty="0" sz="1400" spc="75">
                <a:solidFill>
                  <a:srgbClr val="404040"/>
                </a:solidFill>
                <a:latin typeface="Verdana"/>
                <a:cs typeface="Verdana"/>
              </a:rPr>
              <a:t>б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ой.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3795" y="1726692"/>
            <a:ext cx="11055350" cy="4607560"/>
            <a:chOff x="653795" y="1726692"/>
            <a:chExt cx="11055350" cy="4607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3884676"/>
              <a:ext cx="1819656" cy="24414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2460" y="1726692"/>
              <a:ext cx="3456432" cy="46070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1128" y="3889248"/>
              <a:ext cx="3666744" cy="244449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60500" y="1137284"/>
            <a:ext cx="89287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68830" marR="5080" indent="-2056764">
              <a:lnSpc>
                <a:spcPct val="100000"/>
              </a:lnSpc>
              <a:spcBef>
                <a:spcPts val="100"/>
              </a:spcBef>
            </a:pPr>
            <a:r>
              <a:rPr dirty="0" sz="1800" spc="-40">
                <a:solidFill>
                  <a:srgbClr val="FFFFFF"/>
                </a:solidFill>
                <a:latin typeface="Verdana"/>
                <a:cs typeface="Verdana"/>
              </a:rPr>
              <a:t>Окончила</a:t>
            </a:r>
            <a:r>
              <a:rPr dirty="0" sz="18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95">
                <a:solidFill>
                  <a:srgbClr val="FFFFFF"/>
                </a:solidFill>
                <a:latin typeface="Verdana"/>
                <a:cs typeface="Verdana"/>
              </a:rPr>
              <a:t>Самарский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30">
                <a:solidFill>
                  <a:srgbClr val="FFFFFF"/>
                </a:solidFill>
                <a:latin typeface="Verdana"/>
                <a:cs typeface="Verdana"/>
              </a:rPr>
              <a:t>государственный</a:t>
            </a:r>
            <a:r>
              <a:rPr dirty="0" sz="18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экономический</a:t>
            </a:r>
            <a:r>
              <a:rPr dirty="0" sz="18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45">
                <a:solidFill>
                  <a:srgbClr val="FFFFFF"/>
                </a:solidFill>
                <a:latin typeface="Verdana"/>
                <a:cs typeface="Verdana"/>
              </a:rPr>
              <a:t>университет</a:t>
            </a:r>
            <a:r>
              <a:rPr dirty="0" sz="18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Verdana"/>
                <a:cs typeface="Verdana"/>
              </a:rPr>
              <a:t>(СГЭУ) </a:t>
            </a:r>
            <a:r>
              <a:rPr dirty="0" sz="1800" spc="-6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FFFFFF"/>
                </a:solidFill>
                <a:latin typeface="Verdana"/>
                <a:cs typeface="Verdana"/>
              </a:rPr>
              <a:t>по</a:t>
            </a:r>
            <a:r>
              <a:rPr dirty="0" sz="18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Verdana"/>
                <a:cs typeface="Verdana"/>
              </a:rPr>
              <a:t>специальности</a:t>
            </a:r>
            <a:r>
              <a:rPr dirty="0" sz="18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EE52A4"/>
                </a:solidFill>
                <a:latin typeface="Verdana"/>
                <a:cs typeface="Verdana"/>
              </a:rPr>
              <a:t>экономист-менеджер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53400" y="757427"/>
              <a:ext cx="3555492" cy="2369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75776" y="3389376"/>
              <a:ext cx="2833116" cy="30281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0088" y="4437888"/>
              <a:ext cx="1706879" cy="1143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70201" y="3681221"/>
              <a:ext cx="302895" cy="178435"/>
            </a:xfrm>
            <a:custGeom>
              <a:avLst/>
              <a:gdLst/>
              <a:ahLst/>
              <a:cxnLst/>
              <a:rect l="l" t="t" r="r" b="b"/>
              <a:pathLst>
                <a:path w="302894" h="178435">
                  <a:moveTo>
                    <a:pt x="161417" y="0"/>
                  </a:moveTo>
                  <a:lnTo>
                    <a:pt x="148081" y="36702"/>
                  </a:lnTo>
                  <a:lnTo>
                    <a:pt x="0" y="36702"/>
                  </a:lnTo>
                  <a:lnTo>
                    <a:pt x="0" y="78612"/>
                  </a:lnTo>
                  <a:lnTo>
                    <a:pt x="132715" y="78612"/>
                  </a:lnTo>
                  <a:lnTo>
                    <a:pt x="125094" y="99694"/>
                  </a:lnTo>
                  <a:lnTo>
                    <a:pt x="0" y="99694"/>
                  </a:lnTo>
                  <a:lnTo>
                    <a:pt x="0" y="141604"/>
                  </a:lnTo>
                  <a:lnTo>
                    <a:pt x="109855" y="141604"/>
                  </a:lnTo>
                  <a:lnTo>
                    <a:pt x="101726" y="163956"/>
                  </a:lnTo>
                  <a:lnTo>
                    <a:pt x="141097" y="178307"/>
                  </a:lnTo>
                  <a:lnTo>
                    <a:pt x="154431" y="141604"/>
                  </a:lnTo>
                  <a:lnTo>
                    <a:pt x="302513" y="141604"/>
                  </a:lnTo>
                  <a:lnTo>
                    <a:pt x="302513" y="99694"/>
                  </a:lnTo>
                  <a:lnTo>
                    <a:pt x="169799" y="99694"/>
                  </a:lnTo>
                  <a:lnTo>
                    <a:pt x="177419" y="78612"/>
                  </a:lnTo>
                  <a:lnTo>
                    <a:pt x="302513" y="78612"/>
                  </a:lnTo>
                  <a:lnTo>
                    <a:pt x="302513" y="36702"/>
                  </a:lnTo>
                  <a:lnTo>
                    <a:pt x="192659" y="36702"/>
                  </a:lnTo>
                  <a:lnTo>
                    <a:pt x="200787" y="14350"/>
                  </a:lnTo>
                  <a:lnTo>
                    <a:pt x="16141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70201" y="3681221"/>
              <a:ext cx="302895" cy="178435"/>
            </a:xfrm>
            <a:custGeom>
              <a:avLst/>
              <a:gdLst/>
              <a:ahLst/>
              <a:cxnLst/>
              <a:rect l="l" t="t" r="r" b="b"/>
              <a:pathLst>
                <a:path w="302894" h="178435">
                  <a:moveTo>
                    <a:pt x="0" y="36702"/>
                  </a:moveTo>
                  <a:lnTo>
                    <a:pt x="148081" y="36702"/>
                  </a:lnTo>
                  <a:lnTo>
                    <a:pt x="161417" y="0"/>
                  </a:lnTo>
                  <a:lnTo>
                    <a:pt x="200787" y="14350"/>
                  </a:lnTo>
                  <a:lnTo>
                    <a:pt x="192659" y="36702"/>
                  </a:lnTo>
                  <a:lnTo>
                    <a:pt x="302513" y="36702"/>
                  </a:lnTo>
                  <a:lnTo>
                    <a:pt x="302513" y="78612"/>
                  </a:lnTo>
                  <a:lnTo>
                    <a:pt x="177419" y="78612"/>
                  </a:lnTo>
                  <a:lnTo>
                    <a:pt x="169799" y="99694"/>
                  </a:lnTo>
                  <a:lnTo>
                    <a:pt x="302513" y="99694"/>
                  </a:lnTo>
                  <a:lnTo>
                    <a:pt x="302513" y="141604"/>
                  </a:lnTo>
                  <a:lnTo>
                    <a:pt x="154431" y="141604"/>
                  </a:lnTo>
                  <a:lnTo>
                    <a:pt x="141097" y="178307"/>
                  </a:lnTo>
                  <a:lnTo>
                    <a:pt x="101726" y="163956"/>
                  </a:lnTo>
                  <a:lnTo>
                    <a:pt x="109855" y="141604"/>
                  </a:lnTo>
                  <a:lnTo>
                    <a:pt x="0" y="141604"/>
                  </a:lnTo>
                  <a:lnTo>
                    <a:pt x="0" y="99694"/>
                  </a:lnTo>
                  <a:lnTo>
                    <a:pt x="125094" y="99694"/>
                  </a:lnTo>
                  <a:lnTo>
                    <a:pt x="132715" y="78612"/>
                  </a:lnTo>
                  <a:lnTo>
                    <a:pt x="0" y="78612"/>
                  </a:lnTo>
                  <a:lnTo>
                    <a:pt x="0" y="36702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535940" y="1140078"/>
            <a:ext cx="623824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45" b="1">
                <a:solidFill>
                  <a:srgbClr val="EE52A4"/>
                </a:solidFill>
                <a:latin typeface="Tahoma"/>
                <a:cs typeface="Tahoma"/>
              </a:rPr>
              <a:t>«Колибри»</a:t>
            </a:r>
            <a:r>
              <a:rPr dirty="0" sz="1800" spc="-55" b="1">
                <a:solidFill>
                  <a:srgbClr val="EE52A4"/>
                </a:solidFill>
                <a:latin typeface="Tahoma"/>
                <a:cs typeface="Tahoma"/>
              </a:rPr>
              <a:t> </a:t>
            </a:r>
            <a:r>
              <a:rPr dirty="0" sz="1800" spc="-220">
                <a:solidFill>
                  <a:srgbClr val="EBEBEB"/>
                </a:solidFill>
                <a:latin typeface="Verdana"/>
                <a:cs typeface="Verdana"/>
              </a:rPr>
              <a:t>-</a:t>
            </a:r>
            <a:r>
              <a:rPr dirty="0" sz="1800" spc="-12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35">
                <a:solidFill>
                  <a:srgbClr val="EBEBEB"/>
                </a:solidFill>
                <a:latin typeface="Verdana"/>
                <a:cs typeface="Verdana"/>
              </a:rPr>
              <a:t>сборная</a:t>
            </a:r>
            <a:r>
              <a:rPr dirty="0" sz="1800" spc="-13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60">
                <a:solidFill>
                  <a:srgbClr val="EBEBEB"/>
                </a:solidFill>
                <a:latin typeface="Verdana"/>
                <a:cs typeface="Verdana"/>
              </a:rPr>
              <a:t>команда</a:t>
            </a:r>
            <a:r>
              <a:rPr dirty="0" sz="1800" spc="-14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5">
                <a:solidFill>
                  <a:srgbClr val="EBEBEB"/>
                </a:solidFill>
                <a:latin typeface="Verdana"/>
                <a:cs typeface="Verdana"/>
              </a:rPr>
              <a:t>по</a:t>
            </a:r>
            <a:r>
              <a:rPr dirty="0" sz="1800" spc="-14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40">
                <a:solidFill>
                  <a:srgbClr val="EBEBEB"/>
                </a:solidFill>
                <a:latin typeface="Verdana"/>
                <a:cs typeface="Verdana"/>
              </a:rPr>
              <a:t>фитнес-аэробике</a:t>
            </a:r>
            <a:r>
              <a:rPr dirty="0" sz="1800" spc="-11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-220">
                <a:solidFill>
                  <a:srgbClr val="EBEBEB"/>
                </a:solidFill>
                <a:latin typeface="Verdana"/>
                <a:cs typeface="Verdana"/>
              </a:rPr>
              <a:t>-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800" spc="45">
                <a:solidFill>
                  <a:srgbClr val="EBEBEB"/>
                </a:solidFill>
                <a:latin typeface="Verdana"/>
                <a:cs typeface="Verdana"/>
              </a:rPr>
              <a:t>моя</a:t>
            </a:r>
            <a:r>
              <a:rPr dirty="0" sz="1800" spc="-13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-235">
                <a:solidFill>
                  <a:srgbClr val="EBEBEB"/>
                </a:solidFill>
                <a:latin typeface="Verdana"/>
                <a:cs typeface="Verdana"/>
              </a:rPr>
              <a:t>в</a:t>
            </a:r>
            <a:r>
              <a:rPr dirty="0" sz="1800" spc="-210">
                <a:solidFill>
                  <a:srgbClr val="EBEBEB"/>
                </a:solidFill>
                <a:latin typeface="Verdana"/>
                <a:cs typeface="Verdana"/>
              </a:rPr>
              <a:t>т</a:t>
            </a:r>
            <a:r>
              <a:rPr dirty="0" sz="1800" spc="95">
                <a:solidFill>
                  <a:srgbClr val="EBEBEB"/>
                </a:solidFill>
                <a:latin typeface="Verdana"/>
                <a:cs typeface="Verdana"/>
              </a:rPr>
              <a:t>о</a:t>
            </a:r>
            <a:r>
              <a:rPr dirty="0" sz="1800" spc="85">
                <a:solidFill>
                  <a:srgbClr val="EBEBEB"/>
                </a:solidFill>
                <a:latin typeface="Verdana"/>
                <a:cs typeface="Verdana"/>
              </a:rPr>
              <a:t>р</a:t>
            </a:r>
            <a:r>
              <a:rPr dirty="0" sz="1800" spc="140">
                <a:solidFill>
                  <a:srgbClr val="EBEBEB"/>
                </a:solidFill>
                <a:latin typeface="Verdana"/>
                <a:cs typeface="Verdana"/>
              </a:rPr>
              <a:t>а</a:t>
            </a:r>
            <a:r>
              <a:rPr dirty="0" sz="1800" spc="-280">
                <a:solidFill>
                  <a:srgbClr val="EBEBEB"/>
                </a:solidFill>
                <a:latin typeface="Verdana"/>
                <a:cs typeface="Verdana"/>
              </a:rPr>
              <a:t>я</a:t>
            </a:r>
            <a:r>
              <a:rPr dirty="0" sz="1800" spc="-13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190">
                <a:solidFill>
                  <a:srgbClr val="EBEBEB"/>
                </a:solidFill>
                <a:latin typeface="Verdana"/>
                <a:cs typeface="Verdana"/>
              </a:rPr>
              <a:t>с</a:t>
            </a:r>
            <a:r>
              <a:rPr dirty="0" sz="1800" spc="85">
                <a:solidFill>
                  <a:srgbClr val="EBEBEB"/>
                </a:solidFill>
                <a:latin typeface="Verdana"/>
                <a:cs typeface="Verdana"/>
              </a:rPr>
              <a:t>е</a:t>
            </a:r>
            <a:r>
              <a:rPr dirty="0" sz="1800" spc="-45">
                <a:solidFill>
                  <a:srgbClr val="EBEBEB"/>
                </a:solidFill>
                <a:latin typeface="Verdana"/>
                <a:cs typeface="Verdana"/>
              </a:rPr>
              <a:t>мья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055490" y="500329"/>
            <a:ext cx="3608704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0"/>
              <a:t> </a:t>
            </a:r>
            <a:r>
              <a:rPr dirty="0" sz="3600" spc="-325"/>
              <a:t>к</a:t>
            </a:r>
            <a:r>
              <a:rPr dirty="0" sz="3600" spc="-270"/>
              <a:t> </a:t>
            </a:r>
            <a:r>
              <a:rPr dirty="0" sz="3600" spc="-55"/>
              <a:t>спортив</a:t>
            </a:r>
            <a:r>
              <a:rPr dirty="0" sz="3600" spc="-80"/>
              <a:t>н</a:t>
            </a:r>
            <a:r>
              <a:rPr dirty="0" sz="3600" spc="105"/>
              <a:t>ым</a:t>
            </a:r>
            <a:endParaRPr sz="3600"/>
          </a:p>
        </p:txBody>
      </p:sp>
      <p:sp>
        <p:nvSpPr>
          <p:cNvPr id="10" name="object 10"/>
          <p:cNvSpPr txBox="1"/>
          <p:nvPr/>
        </p:nvSpPr>
        <p:spPr>
          <a:xfrm>
            <a:off x="535940" y="2388235"/>
            <a:ext cx="7447280" cy="359600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680085">
              <a:lnSpc>
                <a:spcPct val="100000"/>
              </a:lnSpc>
              <a:spcBef>
                <a:spcPts val="105"/>
              </a:spcBef>
            </a:pP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Во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время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Verdana"/>
                <a:cs typeface="Verdana"/>
              </a:rPr>
              <a:t>учебы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университете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15">
                <a:solidFill>
                  <a:srgbClr val="404040"/>
                </a:solidFill>
                <a:latin typeface="Verdana"/>
                <a:cs typeface="Verdana"/>
              </a:rPr>
              <a:t>я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состояла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Verdana"/>
                <a:cs typeface="Verdana"/>
              </a:rPr>
              <a:t>сборной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45">
                <a:solidFill>
                  <a:srgbClr val="404040"/>
                </a:solidFill>
                <a:latin typeface="Verdana"/>
                <a:cs typeface="Verdana"/>
              </a:rPr>
              <a:t>команде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по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фитнес- </a:t>
            </a:r>
            <a:r>
              <a:rPr dirty="0" sz="1400" spc="-47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аэробике.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20" b="1">
                <a:solidFill>
                  <a:srgbClr val="404040"/>
                </a:solidFill>
                <a:latin typeface="Tahoma"/>
                <a:cs typeface="Tahoma"/>
              </a:rPr>
              <a:t>Минутка</a:t>
            </a:r>
            <a:r>
              <a:rPr dirty="0" sz="1400" spc="-65" b="1">
                <a:solidFill>
                  <a:srgbClr val="404040"/>
                </a:solidFill>
                <a:latin typeface="Tahoma"/>
                <a:cs typeface="Tahoma"/>
              </a:rPr>
              <a:t> </a:t>
            </a:r>
            <a:r>
              <a:rPr dirty="0" sz="1400" spc="-15" b="1">
                <a:solidFill>
                  <a:srgbClr val="404040"/>
                </a:solidFill>
                <a:latin typeface="Tahoma"/>
                <a:cs typeface="Tahoma"/>
              </a:rPr>
              <a:t>просвещения: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2293620" algn="l"/>
              </a:tabLst>
            </a:pP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Фитне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7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dirty="0" sz="1400" spc="95">
                <a:solidFill>
                  <a:srgbClr val="404040"/>
                </a:solidFill>
                <a:latin typeface="Verdana"/>
                <a:cs typeface="Verdana"/>
              </a:rPr>
              <a:t>аэр</a:t>
            </a:r>
            <a:r>
              <a:rPr dirty="0" sz="1400" spc="10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би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	</a:t>
            </a:r>
            <a:r>
              <a:rPr dirty="0" sz="1400" spc="340">
                <a:solidFill>
                  <a:srgbClr val="404040"/>
                </a:solidFill>
                <a:latin typeface="Verdana"/>
                <a:cs typeface="Verdana"/>
              </a:rPr>
              <a:t>ф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итне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80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Verdana"/>
                <a:cs typeface="Verdana"/>
              </a:rPr>
              <a:t>сп</a:t>
            </a:r>
            <a:r>
              <a:rPr dirty="0" sz="1400" spc="6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т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л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Здесь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композиции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85">
                <a:solidFill>
                  <a:srgbClr val="404040"/>
                </a:solidFill>
                <a:latin typeface="Verdana"/>
                <a:cs typeface="Verdana"/>
              </a:rPr>
              <a:t>выполняются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под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музыкальное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сопровождение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определенного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ритма,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ест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ь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Verdana"/>
                <a:cs typeface="Verdana"/>
              </a:rPr>
              <a:t>набо</a:t>
            </a:r>
            <a:r>
              <a:rPr dirty="0" sz="1400" spc="60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бя</a:t>
            </a:r>
            <a:r>
              <a:rPr dirty="0" sz="1400" spc="-95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ате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л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ьн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ы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х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85">
                <a:solidFill>
                  <a:srgbClr val="404040"/>
                </a:solidFill>
                <a:latin typeface="Verdana"/>
                <a:cs typeface="Verdana"/>
              </a:rPr>
              <a:t>эле</a:t>
            </a:r>
            <a:r>
              <a:rPr dirty="0" sz="1400" spc="105">
                <a:solidFill>
                  <a:srgbClr val="404040"/>
                </a:solidFill>
                <a:latin typeface="Verdana"/>
                <a:cs typeface="Verdana"/>
              </a:rPr>
              <a:t>м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ент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ст</a:t>
            </a:r>
            <a:r>
              <a:rPr dirty="0" sz="1400" spc="70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400" spc="8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гих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пра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ил.</a:t>
            </a:r>
            <a:endParaRPr sz="1400">
              <a:latin typeface="Verdana"/>
              <a:cs typeface="Verdana"/>
            </a:endParaRPr>
          </a:p>
          <a:p>
            <a:pPr marL="12700" marR="1220470">
              <a:lnSpc>
                <a:spcPct val="159300"/>
              </a:lnSpc>
              <a:spcBef>
                <a:spcPts val="10"/>
              </a:spcBef>
            </a:pPr>
            <a:r>
              <a:rPr dirty="0" sz="1400" spc="-75">
                <a:solidFill>
                  <a:srgbClr val="404040"/>
                </a:solidFill>
                <a:latin typeface="Verdana"/>
                <a:cs typeface="Verdana"/>
              </a:rPr>
              <a:t>Выступления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проходят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степе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(степ-аэробика),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это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вот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такая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штука </a:t>
            </a:r>
            <a:r>
              <a:rPr dirty="0" sz="1400" spc="-47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60">
                <a:solidFill>
                  <a:srgbClr val="404040"/>
                </a:solidFill>
                <a:latin typeface="Verdana"/>
                <a:cs typeface="Verdana"/>
              </a:rPr>
              <a:t>ил</a:t>
            </a:r>
            <a:r>
              <a:rPr dirty="0" sz="1400" spc="-55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н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парке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т</a:t>
            </a:r>
            <a:r>
              <a:rPr dirty="0" sz="1400" spc="75">
                <a:solidFill>
                  <a:srgbClr val="404040"/>
                </a:solidFill>
                <a:latin typeface="Verdana"/>
                <a:cs typeface="Verdana"/>
              </a:rPr>
              <a:t>е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(</a:t>
            </a:r>
            <a:r>
              <a:rPr dirty="0" sz="1400" spc="340">
                <a:solidFill>
                  <a:srgbClr val="404040"/>
                </a:solidFill>
                <a:latin typeface="Verdana"/>
                <a:cs typeface="Verdana"/>
              </a:rPr>
              <a:t>ф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итне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7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dirty="0" sz="1400" spc="95">
                <a:solidFill>
                  <a:srgbClr val="404040"/>
                </a:solidFill>
                <a:latin typeface="Verdana"/>
                <a:cs typeface="Verdana"/>
              </a:rPr>
              <a:t>аэр</a:t>
            </a:r>
            <a:r>
              <a:rPr dirty="0" sz="1400" spc="9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би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)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80">
                <a:latin typeface="Verdana"/>
                <a:cs typeface="Verdana"/>
              </a:rPr>
              <a:t>А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в</a:t>
            </a:r>
            <a:r>
              <a:rPr dirty="0" sz="1400" spc="-50">
                <a:latin typeface="Verdana"/>
                <a:cs typeface="Verdana"/>
              </a:rPr>
              <a:t>о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95">
                <a:latin typeface="Verdana"/>
                <a:cs typeface="Verdana"/>
              </a:rPr>
              <a:t>б</a:t>
            </a:r>
            <a:r>
              <a:rPr dirty="0" sz="1400" spc="135">
                <a:latin typeface="Verdana"/>
                <a:cs typeface="Verdana"/>
              </a:rPr>
              <a:t>щ</a:t>
            </a:r>
            <a:r>
              <a:rPr dirty="0" sz="1400" spc="-25">
                <a:latin typeface="Verdana"/>
                <a:cs typeface="Verdana"/>
              </a:rPr>
              <a:t>е,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н</a:t>
            </a:r>
            <a:r>
              <a:rPr dirty="0" sz="1400" spc="30">
                <a:latin typeface="Verdana"/>
                <a:cs typeface="Verdana"/>
              </a:rPr>
              <a:t>а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эт</a:t>
            </a:r>
            <a:r>
              <a:rPr dirty="0" sz="1400" spc="15">
                <a:latin typeface="Verdana"/>
                <a:cs typeface="Verdana"/>
              </a:rPr>
              <a:t>о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95">
                <a:latin typeface="Verdana"/>
                <a:cs typeface="Verdana"/>
              </a:rPr>
              <a:t>л</a:t>
            </a:r>
            <a:r>
              <a:rPr dirty="0" sz="1400" spc="-85">
                <a:latin typeface="Verdana"/>
                <a:cs typeface="Verdana"/>
              </a:rPr>
              <a:t>у</a:t>
            </a:r>
            <a:r>
              <a:rPr dirty="0" sz="1400" spc="-204">
                <a:latin typeface="Verdana"/>
                <a:cs typeface="Verdana"/>
              </a:rPr>
              <a:t>ч</a:t>
            </a:r>
            <a:r>
              <a:rPr dirty="0" sz="1400" spc="90">
                <a:latin typeface="Verdana"/>
                <a:cs typeface="Verdana"/>
              </a:rPr>
              <a:t>ше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204">
                <a:latin typeface="Verdana"/>
                <a:cs typeface="Verdana"/>
              </a:rPr>
              <a:t>см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-50">
                <a:latin typeface="Verdana"/>
                <a:cs typeface="Verdana"/>
              </a:rPr>
              <a:t>р</a:t>
            </a:r>
            <a:r>
              <a:rPr dirty="0" sz="1400" spc="-85">
                <a:latin typeface="Verdana"/>
                <a:cs typeface="Verdana"/>
              </a:rPr>
              <a:t>еть)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7580" y="526795"/>
            <a:ext cx="3658870" cy="2851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00" spc="-190">
                <a:solidFill>
                  <a:srgbClr val="FFFFFF"/>
                </a:solidFill>
              </a:rPr>
              <a:t>В</a:t>
            </a:r>
            <a:r>
              <a:rPr dirty="0" sz="1700" spc="-125">
                <a:solidFill>
                  <a:srgbClr val="FFFFFF"/>
                </a:solidFill>
              </a:rPr>
              <a:t> </a:t>
            </a:r>
            <a:r>
              <a:rPr dirty="0" sz="1700" spc="130">
                <a:solidFill>
                  <a:srgbClr val="FFFFFF"/>
                </a:solidFill>
              </a:rPr>
              <a:t>с</a:t>
            </a:r>
            <a:r>
              <a:rPr dirty="0" sz="1700" spc="150">
                <a:solidFill>
                  <a:srgbClr val="FFFFFF"/>
                </a:solidFill>
              </a:rPr>
              <a:t>о</a:t>
            </a:r>
            <a:r>
              <a:rPr dirty="0" sz="1700" spc="5">
                <a:solidFill>
                  <a:srgbClr val="FFFFFF"/>
                </a:solidFill>
              </a:rPr>
              <a:t>ставе</a:t>
            </a:r>
            <a:r>
              <a:rPr dirty="0" sz="1700" spc="-135">
                <a:solidFill>
                  <a:srgbClr val="FFFFFF"/>
                </a:solidFill>
              </a:rPr>
              <a:t> </a:t>
            </a:r>
            <a:r>
              <a:rPr dirty="0" sz="1700" spc="95">
                <a:solidFill>
                  <a:srgbClr val="FFFFFF"/>
                </a:solidFill>
              </a:rPr>
              <a:t>ком</a:t>
            </a:r>
            <a:r>
              <a:rPr dirty="0" sz="1700" spc="95">
                <a:solidFill>
                  <a:srgbClr val="FFFFFF"/>
                </a:solidFill>
              </a:rPr>
              <a:t>а</a:t>
            </a:r>
            <a:r>
              <a:rPr dirty="0" sz="1700" spc="-100">
                <a:solidFill>
                  <a:srgbClr val="FFFFFF"/>
                </a:solidFill>
              </a:rPr>
              <a:t>нд</a:t>
            </a:r>
            <a:r>
              <a:rPr dirty="0" sz="1700" spc="-114">
                <a:solidFill>
                  <a:srgbClr val="FFFFFF"/>
                </a:solidFill>
              </a:rPr>
              <a:t>ы</a:t>
            </a:r>
            <a:r>
              <a:rPr dirty="0" sz="1700" spc="-170">
                <a:solidFill>
                  <a:srgbClr val="FFFFFF"/>
                </a:solidFill>
              </a:rPr>
              <a:t> </a:t>
            </a:r>
            <a:r>
              <a:rPr dirty="0" sz="1700" spc="-10">
                <a:solidFill>
                  <a:srgbClr val="FFFFFF"/>
                </a:solidFill>
              </a:rPr>
              <a:t>стано</a:t>
            </a:r>
            <a:r>
              <a:rPr dirty="0" sz="1700" spc="-20">
                <a:solidFill>
                  <a:srgbClr val="FFFFFF"/>
                </a:solidFill>
              </a:rPr>
              <a:t>в</a:t>
            </a:r>
            <a:r>
              <a:rPr dirty="0" sz="1700" spc="-40">
                <a:solidFill>
                  <a:srgbClr val="FFFFFF"/>
                </a:solidFill>
              </a:rPr>
              <a:t>и</a:t>
            </a:r>
            <a:r>
              <a:rPr dirty="0" sz="1700" spc="70">
                <a:solidFill>
                  <a:srgbClr val="FFFFFF"/>
                </a:solidFill>
              </a:rPr>
              <a:t>ла</a:t>
            </a:r>
            <a:r>
              <a:rPr dirty="0" sz="1700" spc="65">
                <a:solidFill>
                  <a:srgbClr val="FFFFFF"/>
                </a:solidFill>
              </a:rPr>
              <a:t>с</a:t>
            </a:r>
            <a:r>
              <a:rPr dirty="0" sz="1700" spc="-240">
                <a:solidFill>
                  <a:srgbClr val="FFFFFF"/>
                </a:solidFill>
              </a:rPr>
              <a:t>ь: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557580" y="912621"/>
            <a:ext cx="5980430" cy="920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5600" algn="l"/>
              </a:tabLst>
            </a:pPr>
            <a:r>
              <a:rPr dirty="0" sz="1100" spc="-9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1100" spc="-9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п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бедителем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Verdana"/>
                <a:cs typeface="Verdana"/>
              </a:rPr>
              <a:t>призе</a:t>
            </a:r>
            <a:r>
              <a:rPr dirty="0" sz="1400" spc="7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400" spc="8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254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dirty="0" sz="14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Чемпи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нато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150">
                <a:solidFill>
                  <a:srgbClr val="FFFFFF"/>
                </a:solidFill>
                <a:latin typeface="Verdana"/>
                <a:cs typeface="Verdana"/>
              </a:rPr>
              <a:t>Сама</a:t>
            </a:r>
            <a:r>
              <a:rPr dirty="0" sz="1400" spc="13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400" spc="15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6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65">
                <a:solidFill>
                  <a:srgbClr val="FFFFFF"/>
                </a:solidFill>
                <a:latin typeface="Verdana"/>
                <a:cs typeface="Verdana"/>
              </a:rPr>
              <a:t>бла</a:t>
            </a:r>
            <a:r>
              <a:rPr dirty="0" sz="1400" spc="5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400" spc="-85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  <a:tabLst>
                <a:tab pos="355600" algn="l"/>
              </a:tabLst>
            </a:pPr>
            <a:r>
              <a:rPr dirty="0" sz="1100" spc="-9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400" spc="40">
                <a:solidFill>
                  <a:srgbClr val="FFFFFF"/>
                </a:solidFill>
                <a:latin typeface="Verdana"/>
                <a:cs typeface="Verdana"/>
              </a:rPr>
              <a:t>призером</a:t>
            </a:r>
            <a:r>
              <a:rPr dirty="0" sz="1400" spc="-1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Чемпионатов</a:t>
            </a: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Приволжского</a:t>
            </a: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федерального</a:t>
            </a: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округа,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1100" spc="-9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1100" spc="-9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400" spc="340">
                <a:solidFill>
                  <a:srgbClr val="FFFFFF"/>
                </a:solidFill>
                <a:latin typeface="Verdana"/>
                <a:cs typeface="Verdana"/>
              </a:rPr>
              <a:t>ф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инали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400" spc="-6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254">
                <a:solidFill>
                  <a:srgbClr val="FFFFFF"/>
                </a:solidFill>
                <a:latin typeface="Verdana"/>
                <a:cs typeface="Verdana"/>
              </a:rPr>
              <a:t>м</a:t>
            </a: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70">
                <a:solidFill>
                  <a:srgbClr val="FFFFFF"/>
                </a:solidFill>
                <a:latin typeface="Verdana"/>
                <a:cs typeface="Verdana"/>
              </a:rPr>
              <a:t>Куб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400" spc="114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Verdana"/>
                <a:cs typeface="Verdana"/>
              </a:rPr>
              <a:t>Рос</a:t>
            </a:r>
            <a:r>
              <a:rPr dirty="0" sz="1400" spc="55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400" spc="6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Чемпи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нато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dirty="0" sz="140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70">
                <a:solidFill>
                  <a:srgbClr val="FFFFFF"/>
                </a:solidFill>
                <a:latin typeface="Verdana"/>
                <a:cs typeface="Verdana"/>
              </a:rPr>
              <a:t>Рос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си</a:t>
            </a:r>
            <a:r>
              <a:rPr dirty="0" sz="1400" spc="4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61119" y="655319"/>
            <a:ext cx="2575560" cy="341680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57580" y="2255367"/>
            <a:ext cx="7809865" cy="3980815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sz="1400">
                <a:latin typeface="Verdana"/>
                <a:cs typeface="Verdana"/>
              </a:rPr>
              <a:t>Здесь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мы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выступаем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на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Чемпионате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России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по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35">
                <a:latin typeface="Verdana"/>
                <a:cs typeface="Verdana"/>
              </a:rPr>
              <a:t>фитнес-аэробике</a:t>
            </a:r>
            <a:endParaRPr sz="1400">
              <a:latin typeface="Verdana"/>
              <a:cs typeface="Verdana"/>
            </a:endParaRPr>
          </a:p>
          <a:p>
            <a:pPr marL="12700" marR="3726179">
              <a:lnSpc>
                <a:spcPct val="118600"/>
              </a:lnSpc>
              <a:spcBef>
                <a:spcPts val="525"/>
              </a:spcBef>
            </a:pPr>
            <a:r>
              <a:rPr dirty="0" sz="1400" spc="-35">
                <a:latin typeface="Verdana"/>
                <a:cs typeface="Verdana"/>
              </a:rPr>
              <a:t>и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даже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пр</a:t>
            </a:r>
            <a:r>
              <a:rPr dirty="0" sz="1400" spc="30">
                <a:latin typeface="Verdana"/>
                <a:cs typeface="Verdana"/>
              </a:rPr>
              <a:t>о</a:t>
            </a:r>
            <a:r>
              <a:rPr dirty="0" sz="1400" spc="5">
                <a:latin typeface="Verdana"/>
                <a:cs typeface="Verdana"/>
              </a:rPr>
              <a:t>шл</a:t>
            </a:r>
            <a:r>
              <a:rPr dirty="0" sz="1400" spc="-35">
                <a:latin typeface="Verdana"/>
                <a:cs typeface="Verdana"/>
              </a:rPr>
              <a:t>и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15">
                <a:latin typeface="Verdana"/>
                <a:cs typeface="Verdana"/>
              </a:rPr>
              <a:t>тбор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н</a:t>
            </a:r>
            <a:r>
              <a:rPr dirty="0" sz="1400" spc="30">
                <a:latin typeface="Verdana"/>
                <a:cs typeface="Verdana"/>
              </a:rPr>
              <a:t>а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Чемпи</a:t>
            </a:r>
            <a:r>
              <a:rPr dirty="0" sz="1400" spc="10">
                <a:latin typeface="Verdana"/>
                <a:cs typeface="Verdana"/>
              </a:rPr>
              <a:t>о</a:t>
            </a:r>
            <a:r>
              <a:rPr dirty="0" sz="1400" spc="-40">
                <a:latin typeface="Verdana"/>
                <a:cs typeface="Verdana"/>
              </a:rPr>
              <a:t>на</a:t>
            </a:r>
            <a:r>
              <a:rPr dirty="0" sz="1400" spc="-30">
                <a:latin typeface="Verdana"/>
                <a:cs typeface="Verdana"/>
              </a:rPr>
              <a:t>т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65">
                <a:latin typeface="Verdana"/>
                <a:cs typeface="Verdana"/>
              </a:rPr>
              <a:t>Е</a:t>
            </a:r>
            <a:r>
              <a:rPr dirty="0" sz="1400" spc="-145">
                <a:latin typeface="Verdana"/>
                <a:cs typeface="Verdana"/>
              </a:rPr>
              <a:t>в</a:t>
            </a:r>
            <a:r>
              <a:rPr dirty="0" sz="1400" spc="70">
                <a:latin typeface="Verdana"/>
                <a:cs typeface="Verdana"/>
              </a:rPr>
              <a:t>р</a:t>
            </a:r>
            <a:r>
              <a:rPr dirty="0" sz="1400" spc="80">
                <a:latin typeface="Verdana"/>
                <a:cs typeface="Verdana"/>
              </a:rPr>
              <a:t>о</a:t>
            </a:r>
            <a:r>
              <a:rPr dirty="0" sz="1400" spc="-105">
                <a:latin typeface="Verdana"/>
                <a:cs typeface="Verdana"/>
              </a:rPr>
              <a:t>п</a:t>
            </a:r>
            <a:r>
              <a:rPr dirty="0" sz="1400" spc="-135">
                <a:latin typeface="Verdana"/>
                <a:cs typeface="Verdana"/>
              </a:rPr>
              <a:t>ы</a:t>
            </a:r>
            <a:r>
              <a:rPr dirty="0" sz="1400" spc="-210">
                <a:latin typeface="Verdana"/>
                <a:cs typeface="Verdana"/>
              </a:rPr>
              <a:t>:  </a:t>
            </a:r>
            <a:r>
              <a:rPr dirty="0" u="sng" sz="1400" spc="-8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3"/>
              </a:rPr>
              <a:t>https://vk.com/video98015709_171482796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00">
              <a:latin typeface="Verdana"/>
              <a:cs typeface="Verdana"/>
            </a:endParaRPr>
          </a:p>
          <a:p>
            <a:pPr marL="12700" marR="5080">
              <a:lnSpc>
                <a:spcPct val="150000"/>
              </a:lnSpc>
              <a:spcBef>
                <a:spcPts val="5"/>
              </a:spcBef>
            </a:pPr>
            <a:r>
              <a:rPr dirty="0" sz="1400" spc="80">
                <a:latin typeface="Verdana"/>
                <a:cs typeface="Verdana"/>
              </a:rPr>
              <a:t>А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здесь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весёлое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руководство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по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использованию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степа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(посмотрите,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вам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понравится): </a:t>
            </a:r>
            <a:r>
              <a:rPr dirty="0" sz="1400" spc="-480">
                <a:latin typeface="Verdana"/>
                <a:cs typeface="Verdana"/>
              </a:rPr>
              <a:t> </a:t>
            </a:r>
            <a:r>
              <a:rPr dirty="0" u="sng" sz="1400" spc="-8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4"/>
              </a:rPr>
              <a:t>https://vk.com/video101481532_171438178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 marL="12700" marR="3317875">
              <a:lnSpc>
                <a:spcPct val="125000"/>
              </a:lnSpc>
              <a:spcBef>
                <a:spcPts val="1450"/>
              </a:spcBef>
            </a:pPr>
            <a:r>
              <a:rPr dirty="0" sz="1400" spc="-95">
                <a:latin typeface="Verdana"/>
                <a:cs typeface="Verdana"/>
              </a:rPr>
              <a:t>П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30">
                <a:latin typeface="Verdana"/>
                <a:cs typeface="Verdana"/>
              </a:rPr>
              <a:t>сл</a:t>
            </a:r>
            <a:r>
              <a:rPr dirty="0" sz="1400" spc="75">
                <a:latin typeface="Verdana"/>
                <a:cs typeface="Verdana"/>
              </a:rPr>
              <a:t>е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-30">
                <a:latin typeface="Verdana"/>
                <a:cs typeface="Verdana"/>
              </a:rPr>
              <a:t>к</a:t>
            </a:r>
            <a:r>
              <a:rPr dirty="0" sz="1400" spc="-25">
                <a:latin typeface="Verdana"/>
                <a:cs typeface="Verdana"/>
              </a:rPr>
              <a:t>о</a:t>
            </a:r>
            <a:r>
              <a:rPr dirty="0" sz="1400" spc="-140">
                <a:latin typeface="Verdana"/>
                <a:cs typeface="Verdana"/>
              </a:rPr>
              <a:t>н</a:t>
            </a:r>
            <a:r>
              <a:rPr dirty="0" sz="1400" spc="-140">
                <a:latin typeface="Verdana"/>
                <a:cs typeface="Verdana"/>
              </a:rPr>
              <a:t>ч</a:t>
            </a:r>
            <a:r>
              <a:rPr dirty="0" sz="1400" spc="-55">
                <a:latin typeface="Verdana"/>
                <a:cs typeface="Verdana"/>
              </a:rPr>
              <a:t>ани</a:t>
            </a:r>
            <a:r>
              <a:rPr dirty="0" sz="1400" spc="-45">
                <a:latin typeface="Verdana"/>
                <a:cs typeface="Verdana"/>
              </a:rPr>
              <a:t>я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55">
                <a:latin typeface="Verdana"/>
                <a:cs typeface="Verdana"/>
              </a:rPr>
              <a:t>сп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-45">
                <a:latin typeface="Verdana"/>
                <a:cs typeface="Verdana"/>
              </a:rPr>
              <a:t>р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-50">
                <a:latin typeface="Verdana"/>
                <a:cs typeface="Verdana"/>
              </a:rPr>
              <a:t>и</a:t>
            </a:r>
            <a:r>
              <a:rPr dirty="0" sz="1400" spc="-114">
                <a:latin typeface="Verdana"/>
                <a:cs typeface="Verdana"/>
              </a:rPr>
              <a:t>в</a:t>
            </a:r>
            <a:r>
              <a:rPr dirty="0" sz="1400" spc="-130">
                <a:latin typeface="Verdana"/>
                <a:cs typeface="Verdana"/>
              </a:rPr>
              <a:t>н</a:t>
            </a:r>
            <a:r>
              <a:rPr dirty="0" sz="1400" spc="55">
                <a:latin typeface="Verdana"/>
                <a:cs typeface="Verdana"/>
              </a:rPr>
              <a:t>о</a:t>
            </a:r>
            <a:r>
              <a:rPr dirty="0" sz="1400" spc="-35">
                <a:latin typeface="Verdana"/>
                <a:cs typeface="Verdana"/>
              </a:rPr>
              <a:t>й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ка</a:t>
            </a:r>
            <a:r>
              <a:rPr dirty="0" sz="1400" spc="-20">
                <a:latin typeface="Verdana"/>
                <a:cs typeface="Verdana"/>
              </a:rPr>
              <a:t>рьер</a:t>
            </a:r>
            <a:r>
              <a:rPr dirty="0" sz="1400" spc="-15">
                <a:latin typeface="Verdana"/>
                <a:cs typeface="Verdana"/>
              </a:rPr>
              <a:t>ы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и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ух</a:t>
            </a:r>
            <a:r>
              <a:rPr dirty="0" sz="1400" spc="-55">
                <a:latin typeface="Verdana"/>
                <a:cs typeface="Verdana"/>
              </a:rPr>
              <a:t>о</a:t>
            </a:r>
            <a:r>
              <a:rPr dirty="0" sz="1400" spc="45">
                <a:latin typeface="Verdana"/>
                <a:cs typeface="Verdana"/>
              </a:rPr>
              <a:t>да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на  </a:t>
            </a:r>
            <a:r>
              <a:rPr dirty="0" sz="1400" spc="10">
                <a:latin typeface="Verdana"/>
                <a:cs typeface="Verdana"/>
              </a:rPr>
              <a:t>пенсию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(не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85">
                <a:latin typeface="Verdana"/>
                <a:cs typeface="Verdana"/>
              </a:rPr>
              <a:t>путать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60">
                <a:latin typeface="Verdana"/>
                <a:cs typeface="Verdana"/>
              </a:rPr>
              <a:t>с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возрастной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пенсией),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1400" spc="15">
                <a:latin typeface="Verdana"/>
                <a:cs typeface="Verdana"/>
              </a:rPr>
              <a:t>меня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б</a:t>
            </a:r>
            <a:r>
              <a:rPr dirty="0" sz="1400" spc="-65">
                <a:latin typeface="Verdana"/>
                <a:cs typeface="Verdana"/>
              </a:rPr>
              <a:t>ы</a:t>
            </a:r>
            <a:r>
              <a:rPr dirty="0" sz="1400" spc="-20">
                <a:latin typeface="Verdana"/>
                <a:cs typeface="Verdana"/>
              </a:rPr>
              <a:t>л</a:t>
            </a:r>
            <a:r>
              <a:rPr dirty="0" sz="1400" spc="-15">
                <a:latin typeface="Verdana"/>
                <a:cs typeface="Verdana"/>
              </a:rPr>
              <a:t>о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н</a:t>
            </a:r>
            <a:r>
              <a:rPr dirty="0" sz="1400" spc="10">
                <a:latin typeface="Verdana"/>
                <a:cs typeface="Verdana"/>
              </a:rPr>
              <a:t>е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>
                <a:latin typeface="Verdana"/>
                <a:cs typeface="Verdana"/>
              </a:rPr>
              <a:t>ст</a:t>
            </a:r>
            <a:r>
              <a:rPr dirty="0" sz="1400" spc="40">
                <a:latin typeface="Verdana"/>
                <a:cs typeface="Verdana"/>
              </a:rPr>
              <a:t>ан</a:t>
            </a:r>
            <a:r>
              <a:rPr dirty="0" sz="1400" spc="30">
                <a:latin typeface="Verdana"/>
                <a:cs typeface="Verdana"/>
              </a:rPr>
              <a:t>о</a:t>
            </a:r>
            <a:r>
              <a:rPr dirty="0" sz="1400" spc="-130">
                <a:latin typeface="Verdana"/>
                <a:cs typeface="Verdana"/>
              </a:rPr>
              <a:t>ви</a:t>
            </a:r>
            <a:r>
              <a:rPr dirty="0" sz="1400" spc="-114">
                <a:latin typeface="Verdana"/>
                <a:cs typeface="Verdana"/>
              </a:rPr>
              <a:t>т</a:t>
            </a:r>
            <a:r>
              <a:rPr dirty="0" sz="1400" spc="-200">
                <a:latin typeface="Verdana"/>
                <a:cs typeface="Verdana"/>
              </a:rPr>
              <a:t>ь: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215">
                <a:latin typeface="Verdana"/>
                <a:cs typeface="Verdana"/>
              </a:rPr>
              <a:t>я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стала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су</a:t>
            </a:r>
            <a:r>
              <a:rPr dirty="0" sz="1400" spc="-30">
                <a:latin typeface="Verdana"/>
                <a:cs typeface="Verdana"/>
              </a:rPr>
              <a:t>дьёй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14">
                <a:latin typeface="Verdana"/>
                <a:cs typeface="Verdana"/>
              </a:rPr>
              <a:t>3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категории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п</a:t>
            </a:r>
            <a:r>
              <a:rPr dirty="0" sz="1400" spc="5">
                <a:latin typeface="Verdana"/>
                <a:cs typeface="Verdana"/>
              </a:rPr>
              <a:t>о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20">
                <a:latin typeface="Verdana"/>
                <a:cs typeface="Verdana"/>
              </a:rPr>
              <a:t>спор</a:t>
            </a:r>
            <a:r>
              <a:rPr dirty="0" sz="1400" spc="5">
                <a:latin typeface="Verdana"/>
                <a:cs typeface="Verdana"/>
              </a:rPr>
              <a:t>т</a:t>
            </a:r>
            <a:r>
              <a:rPr dirty="0" sz="1400" spc="-114">
                <a:latin typeface="Verdana"/>
                <a:cs typeface="Verdana"/>
              </a:rPr>
              <a:t>и</a:t>
            </a:r>
            <a:r>
              <a:rPr dirty="0" sz="1400" spc="-114">
                <a:latin typeface="Verdana"/>
                <a:cs typeface="Verdana"/>
              </a:rPr>
              <a:t>в</a:t>
            </a:r>
            <a:r>
              <a:rPr dirty="0" sz="1400" spc="5">
                <a:latin typeface="Verdana"/>
                <a:cs typeface="Verdana"/>
              </a:rPr>
              <a:t>н</a:t>
            </a:r>
            <a:r>
              <a:rPr dirty="0" sz="1400" spc="-5">
                <a:latin typeface="Verdana"/>
                <a:cs typeface="Verdana"/>
              </a:rPr>
              <a:t>о</a:t>
            </a:r>
            <a:r>
              <a:rPr dirty="0" sz="1400" spc="-30">
                <a:latin typeface="Verdana"/>
                <a:cs typeface="Verdana"/>
              </a:rPr>
              <a:t>й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90">
                <a:latin typeface="Verdana"/>
                <a:cs typeface="Verdana"/>
              </a:rPr>
              <a:t>аэроб</a:t>
            </a:r>
            <a:r>
              <a:rPr dirty="0" sz="1400" spc="-30">
                <a:latin typeface="Verdana"/>
                <a:cs typeface="Verdana"/>
              </a:rPr>
              <a:t>ике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400" spc="-35">
                <a:latin typeface="Verdana"/>
                <a:cs typeface="Verdana"/>
              </a:rPr>
              <a:t>и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</a:t>
            </a:r>
            <a:r>
              <a:rPr dirty="0" sz="1400" spc="45">
                <a:latin typeface="Verdana"/>
                <a:cs typeface="Verdana"/>
              </a:rPr>
              <a:t>у</a:t>
            </a:r>
            <a:r>
              <a:rPr dirty="0" sz="1400" spc="-30">
                <a:latin typeface="Verdana"/>
                <a:cs typeface="Verdana"/>
              </a:rPr>
              <a:t>дьёй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114">
                <a:latin typeface="Verdana"/>
                <a:cs typeface="Verdana"/>
              </a:rPr>
              <a:t>2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катего</a:t>
            </a:r>
            <a:r>
              <a:rPr dirty="0" sz="1400">
                <a:latin typeface="Verdana"/>
                <a:cs typeface="Verdana"/>
              </a:rPr>
              <a:t>ри</a:t>
            </a:r>
            <a:r>
              <a:rPr dirty="0" sz="1400" spc="5">
                <a:latin typeface="Verdana"/>
                <a:cs typeface="Verdana"/>
              </a:rPr>
              <a:t>и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п</a:t>
            </a:r>
            <a:r>
              <a:rPr dirty="0" sz="1400" spc="5">
                <a:latin typeface="Verdana"/>
                <a:cs typeface="Verdana"/>
              </a:rPr>
              <a:t>о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340">
                <a:latin typeface="Verdana"/>
                <a:cs typeface="Verdana"/>
              </a:rPr>
              <a:t>ф</a:t>
            </a:r>
            <a:r>
              <a:rPr dirty="0" sz="1400" spc="-10">
                <a:latin typeface="Verdana"/>
                <a:cs typeface="Verdana"/>
              </a:rPr>
              <a:t>итне</a:t>
            </a:r>
            <a:r>
              <a:rPr dirty="0" sz="1400" spc="10">
                <a:latin typeface="Verdana"/>
                <a:cs typeface="Verdana"/>
              </a:rPr>
              <a:t>с</a:t>
            </a:r>
            <a:r>
              <a:rPr dirty="0" sz="1400" spc="-170">
                <a:latin typeface="Verdana"/>
                <a:cs typeface="Verdana"/>
              </a:rPr>
              <a:t>-</a:t>
            </a:r>
            <a:r>
              <a:rPr dirty="0" sz="1400" spc="95">
                <a:latin typeface="Verdana"/>
                <a:cs typeface="Verdana"/>
              </a:rPr>
              <a:t>аэр</a:t>
            </a:r>
            <a:r>
              <a:rPr dirty="0" sz="1400" spc="90">
                <a:latin typeface="Verdana"/>
                <a:cs typeface="Verdana"/>
              </a:rPr>
              <a:t>о</a:t>
            </a:r>
            <a:r>
              <a:rPr dirty="0" sz="1400" spc="-30">
                <a:latin typeface="Verdana"/>
                <a:cs typeface="Verdana"/>
              </a:rPr>
              <a:t>би</a:t>
            </a:r>
            <a:r>
              <a:rPr dirty="0" sz="1400" spc="-40">
                <a:latin typeface="Verdana"/>
                <a:cs typeface="Verdana"/>
              </a:rPr>
              <a:t>к</a:t>
            </a:r>
            <a:r>
              <a:rPr dirty="0" sz="1400" spc="75">
                <a:latin typeface="Verdana"/>
                <a:cs typeface="Verdana"/>
              </a:rPr>
              <a:t>е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68340" y="4224528"/>
            <a:ext cx="3712464" cy="241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64689" y="1279905"/>
            <a:ext cx="70180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solidFill>
                  <a:srgbClr val="EE52A4"/>
                </a:solidFill>
                <a:latin typeface="Verdana"/>
                <a:cs typeface="Verdana"/>
              </a:rPr>
              <a:t>14</a:t>
            </a:r>
            <a:r>
              <a:rPr dirty="0" sz="1800" spc="-135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dirty="0" sz="1800" spc="-80">
                <a:solidFill>
                  <a:srgbClr val="EE52A4"/>
                </a:solidFill>
                <a:latin typeface="Verdana"/>
                <a:cs typeface="Verdana"/>
              </a:rPr>
              <a:t>лет</a:t>
            </a:r>
            <a:r>
              <a:rPr dirty="0" sz="1800" spc="-114">
                <a:solidFill>
                  <a:srgbClr val="EE52A4"/>
                </a:solidFill>
                <a:latin typeface="Verdana"/>
                <a:cs typeface="Verdana"/>
              </a:rPr>
              <a:t> </a:t>
            </a:r>
            <a:r>
              <a:rPr dirty="0" sz="1800" spc="55">
                <a:solidFill>
                  <a:srgbClr val="EBEBEB"/>
                </a:solidFill>
                <a:latin typeface="Verdana"/>
                <a:cs typeface="Verdana"/>
              </a:rPr>
              <a:t>профессионально</a:t>
            </a:r>
            <a:r>
              <a:rPr dirty="0" sz="1800" spc="-13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30">
                <a:solidFill>
                  <a:srgbClr val="EBEBEB"/>
                </a:solidFill>
                <a:latin typeface="Verdana"/>
                <a:cs typeface="Verdana"/>
              </a:rPr>
              <a:t>занималась</a:t>
            </a:r>
            <a:r>
              <a:rPr dirty="0" sz="1800" spc="-11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20">
                <a:solidFill>
                  <a:srgbClr val="EBEBEB"/>
                </a:solidFill>
                <a:latin typeface="Verdana"/>
                <a:cs typeface="Verdana"/>
              </a:rPr>
              <a:t>народными</a:t>
            </a:r>
            <a:r>
              <a:rPr dirty="0" sz="1800" spc="-135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1800" spc="40">
                <a:solidFill>
                  <a:srgbClr val="EBEBEB"/>
                </a:solidFill>
                <a:latin typeface="Verdana"/>
                <a:cs typeface="Verdana"/>
              </a:rPr>
              <a:t>танцами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9915" y="3878071"/>
            <a:ext cx="243967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400" spc="35">
                <a:latin typeface="Verdana"/>
                <a:cs typeface="Verdana"/>
              </a:rPr>
              <a:t>Зде</a:t>
            </a:r>
            <a:r>
              <a:rPr dirty="0" sz="1400" spc="35">
                <a:latin typeface="Verdana"/>
                <a:cs typeface="Verdana"/>
              </a:rPr>
              <a:t>с</a:t>
            </a:r>
            <a:r>
              <a:rPr dirty="0" sz="1400" spc="-140">
                <a:latin typeface="Verdana"/>
                <a:cs typeface="Verdana"/>
              </a:rPr>
              <a:t>ь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мы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н</a:t>
            </a:r>
            <a:r>
              <a:rPr dirty="0" sz="1400" spc="30">
                <a:latin typeface="Verdana"/>
                <a:cs typeface="Verdana"/>
              </a:rPr>
              <a:t>а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сту</a:t>
            </a:r>
            <a:r>
              <a:rPr dirty="0" sz="1400" spc="-55">
                <a:latin typeface="Verdana"/>
                <a:cs typeface="Verdana"/>
              </a:rPr>
              <a:t>ден</a:t>
            </a:r>
            <a:r>
              <a:rPr dirty="0" sz="1400" spc="-45">
                <a:latin typeface="Verdana"/>
                <a:cs typeface="Verdana"/>
              </a:rPr>
              <a:t>ч</a:t>
            </a:r>
            <a:r>
              <a:rPr dirty="0" sz="1400" spc="125">
                <a:latin typeface="Verdana"/>
                <a:cs typeface="Verdana"/>
              </a:rPr>
              <a:t>е</a:t>
            </a:r>
            <a:r>
              <a:rPr dirty="0" sz="1400" spc="100">
                <a:latin typeface="Verdana"/>
                <a:cs typeface="Verdana"/>
              </a:rPr>
              <a:t>с</a:t>
            </a:r>
            <a:r>
              <a:rPr dirty="0" sz="1400" spc="-135">
                <a:latin typeface="Verdana"/>
                <a:cs typeface="Verdana"/>
              </a:rPr>
              <a:t>к</a:t>
            </a:r>
            <a:r>
              <a:rPr dirty="0" sz="1400" spc="55">
                <a:latin typeface="Verdana"/>
                <a:cs typeface="Verdana"/>
              </a:rPr>
              <a:t>о</a:t>
            </a:r>
            <a:r>
              <a:rPr dirty="0" sz="1400" spc="-25">
                <a:latin typeface="Verdana"/>
                <a:cs typeface="Verdana"/>
              </a:rPr>
              <a:t>й  </a:t>
            </a:r>
            <a:r>
              <a:rPr dirty="0" sz="1400" spc="20">
                <a:latin typeface="Verdana"/>
                <a:cs typeface="Verdana"/>
              </a:rPr>
              <a:t>вес</a:t>
            </a:r>
            <a:r>
              <a:rPr dirty="0" sz="1400" spc="5">
                <a:latin typeface="Verdana"/>
                <a:cs typeface="Verdana"/>
              </a:rPr>
              <a:t>н</a:t>
            </a:r>
            <a:r>
              <a:rPr dirty="0" sz="1400" spc="10">
                <a:latin typeface="Verdana"/>
                <a:cs typeface="Verdana"/>
              </a:rPr>
              <a:t>е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о</a:t>
            </a:r>
            <a:r>
              <a:rPr dirty="0" sz="1400" spc="-100">
                <a:latin typeface="Verdana"/>
                <a:cs typeface="Verdana"/>
              </a:rPr>
              <a:t>тпл</a:t>
            </a:r>
            <a:r>
              <a:rPr dirty="0" sz="1400" spc="5">
                <a:latin typeface="Verdana"/>
                <a:cs typeface="Verdana"/>
              </a:rPr>
              <a:t>ясываем</a:t>
            </a:r>
            <a:endParaRPr sz="14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  <a:spcBef>
                <a:spcPts val="5"/>
              </a:spcBef>
            </a:pPr>
            <a:r>
              <a:rPr dirty="0" sz="1400" spc="-100">
                <a:latin typeface="Verdana"/>
                <a:cs typeface="Verdana"/>
              </a:rPr>
              <a:t>«Катюшу»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9966" y="4825491"/>
            <a:ext cx="2539365" cy="9525"/>
          </a:xfrm>
          <a:custGeom>
            <a:avLst/>
            <a:gdLst/>
            <a:ahLst/>
            <a:cxnLst/>
            <a:rect l="l" t="t" r="r" b="b"/>
            <a:pathLst>
              <a:path w="2539365" h="9525">
                <a:moveTo>
                  <a:pt x="2538945" y="0"/>
                </a:moveTo>
                <a:lnTo>
                  <a:pt x="0" y="0"/>
                </a:lnTo>
                <a:lnTo>
                  <a:pt x="0" y="9143"/>
                </a:lnTo>
                <a:lnTo>
                  <a:pt x="2538945" y="9143"/>
                </a:lnTo>
                <a:lnTo>
                  <a:pt x="2538945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27431" y="4646167"/>
            <a:ext cx="25634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F8F8F"/>
                </a:solidFill>
                <a:latin typeface="Verdana"/>
                <a:cs typeface="Verdana"/>
                <a:hlinkClick r:id="rId2"/>
              </a:rPr>
              <a:t>https://www.instagram.com/tv/B_j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527" y="4829302"/>
            <a:ext cx="2550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8F8F8F"/>
                </a:solidFill>
                <a:latin typeface="Verdana"/>
                <a:cs typeface="Verdana"/>
                <a:hlinkClick r:id="rId2"/>
              </a:rPr>
              <a:t>5biFlXKg/?utm_medium=copy_link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46062" y="2433827"/>
            <a:ext cx="8335645" cy="4206240"/>
            <a:chOff x="446062" y="2433827"/>
            <a:chExt cx="8335645" cy="4206240"/>
          </a:xfrm>
        </p:grpSpPr>
        <p:sp>
          <p:nvSpPr>
            <p:cNvPr id="8" name="object 8"/>
            <p:cNvSpPr/>
            <p:nvPr/>
          </p:nvSpPr>
          <p:spPr>
            <a:xfrm>
              <a:off x="446062" y="5008372"/>
              <a:ext cx="2525395" cy="9525"/>
            </a:xfrm>
            <a:custGeom>
              <a:avLst/>
              <a:gdLst/>
              <a:ahLst/>
              <a:cxnLst/>
              <a:rect l="l" t="t" r="r" b="b"/>
              <a:pathLst>
                <a:path w="2525395" h="9525">
                  <a:moveTo>
                    <a:pt x="2525229" y="0"/>
                  </a:moveTo>
                  <a:lnTo>
                    <a:pt x="0" y="0"/>
                  </a:lnTo>
                  <a:lnTo>
                    <a:pt x="0" y="9143"/>
                  </a:lnTo>
                  <a:lnTo>
                    <a:pt x="2525229" y="9143"/>
                  </a:lnTo>
                  <a:lnTo>
                    <a:pt x="2525229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65348" y="2433827"/>
              <a:ext cx="5615940" cy="4206240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97297" y="532257"/>
            <a:ext cx="23514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0"/>
              <a:t> </a:t>
            </a:r>
            <a:r>
              <a:rPr dirty="0" sz="3600" spc="-459"/>
              <a:t>в</a:t>
            </a:r>
            <a:r>
              <a:rPr dirty="0" sz="3600" spc="-270"/>
              <a:t> </a:t>
            </a:r>
            <a:r>
              <a:rPr dirty="0" sz="3600" spc="-55"/>
              <a:t>танцах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9231883" y="3878071"/>
            <a:ext cx="2363470" cy="6661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114">
                <a:latin typeface="Verdana"/>
                <a:cs typeface="Verdana"/>
              </a:rPr>
              <a:t>а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155">
                <a:latin typeface="Verdana"/>
                <a:cs typeface="Verdana"/>
              </a:rPr>
              <a:t>з</a:t>
            </a:r>
            <a:r>
              <a:rPr dirty="0" sz="1400" spc="70">
                <a:latin typeface="Verdana"/>
                <a:cs typeface="Verdana"/>
              </a:rPr>
              <a:t>дес</a:t>
            </a:r>
            <a:r>
              <a:rPr dirty="0" sz="1400" spc="-140">
                <a:latin typeface="Verdana"/>
                <a:cs typeface="Verdana"/>
              </a:rPr>
              <a:t>ь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мы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50">
                <a:latin typeface="Verdana"/>
                <a:cs typeface="Verdana"/>
              </a:rPr>
              <a:t>снял</a:t>
            </a:r>
            <a:r>
              <a:rPr dirty="0" sz="1400" spc="-35">
                <a:latin typeface="Verdana"/>
                <a:cs typeface="Verdana"/>
              </a:rPr>
              <a:t>и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10">
                <a:latin typeface="Verdana"/>
                <a:cs typeface="Verdana"/>
              </a:rPr>
              <a:t>кл</a:t>
            </a:r>
            <a:r>
              <a:rPr dirty="0" sz="1400" spc="-50">
                <a:latin typeface="Verdana"/>
                <a:cs typeface="Verdana"/>
              </a:rPr>
              <a:t>и</a:t>
            </a:r>
            <a:r>
              <a:rPr dirty="0" sz="1400" spc="-45">
                <a:latin typeface="Verdana"/>
                <a:cs typeface="Verdana"/>
              </a:rPr>
              <a:t>п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дл</a:t>
            </a:r>
            <a:r>
              <a:rPr dirty="0" sz="1400" spc="-160">
                <a:latin typeface="Verdana"/>
                <a:cs typeface="Verdana"/>
              </a:rPr>
              <a:t>я  </a:t>
            </a:r>
            <a:r>
              <a:rPr dirty="0" sz="1400" spc="70">
                <a:latin typeface="Verdana"/>
                <a:cs typeface="Verdana"/>
              </a:rPr>
              <a:t>р</a:t>
            </a:r>
            <a:r>
              <a:rPr dirty="0" sz="1400" spc="80">
                <a:latin typeface="Verdana"/>
                <a:cs typeface="Verdana"/>
              </a:rPr>
              <a:t>о</a:t>
            </a:r>
            <a:r>
              <a:rPr dirty="0" sz="1400" spc="-5">
                <a:latin typeface="Verdana"/>
                <a:cs typeface="Verdana"/>
              </a:rPr>
              <a:t>дн</a:t>
            </a:r>
            <a:r>
              <a:rPr dirty="0" sz="1400">
                <a:latin typeface="Verdana"/>
                <a:cs typeface="Verdana"/>
              </a:rPr>
              <a:t>о</a:t>
            </a:r>
            <a:r>
              <a:rPr dirty="0" sz="1400" spc="-45">
                <a:latin typeface="Verdana"/>
                <a:cs typeface="Verdana"/>
              </a:rPr>
              <a:t>го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танцевал</a:t>
            </a:r>
            <a:r>
              <a:rPr dirty="0" sz="1400" spc="-45">
                <a:latin typeface="Verdana"/>
                <a:cs typeface="Verdana"/>
              </a:rPr>
              <a:t>ьного  </a:t>
            </a:r>
            <a:r>
              <a:rPr dirty="0" sz="1400" spc="-30">
                <a:latin typeface="Verdana"/>
                <a:cs typeface="Verdana"/>
              </a:rPr>
              <a:t>к</a:t>
            </a:r>
            <a:r>
              <a:rPr dirty="0" sz="1400" spc="-25">
                <a:latin typeface="Verdana"/>
                <a:cs typeface="Verdana"/>
              </a:rPr>
              <a:t>о</a:t>
            </a:r>
            <a:r>
              <a:rPr dirty="0" sz="1400" spc="-100">
                <a:latin typeface="Verdana"/>
                <a:cs typeface="Verdana"/>
              </a:rPr>
              <a:t>л</a:t>
            </a:r>
            <a:r>
              <a:rPr dirty="0" sz="1400" spc="-95">
                <a:latin typeface="Verdana"/>
                <a:cs typeface="Verdana"/>
              </a:rPr>
              <a:t>л</a:t>
            </a:r>
            <a:r>
              <a:rPr dirty="0" sz="1400" spc="-70">
                <a:latin typeface="Verdana"/>
                <a:cs typeface="Verdana"/>
              </a:rPr>
              <a:t>ект</a:t>
            </a:r>
            <a:r>
              <a:rPr dirty="0" sz="1400" spc="-114">
                <a:latin typeface="Verdana"/>
                <a:cs typeface="Verdana"/>
              </a:rPr>
              <a:t>и</a:t>
            </a:r>
            <a:r>
              <a:rPr dirty="0" sz="1400" spc="-114">
                <a:latin typeface="Verdana"/>
                <a:cs typeface="Verdana"/>
              </a:rPr>
              <a:t>в</a:t>
            </a:r>
            <a:r>
              <a:rPr dirty="0" sz="1400" spc="114">
                <a:latin typeface="Verdana"/>
                <a:cs typeface="Verdana"/>
              </a:rPr>
              <a:t>а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335">
                <a:latin typeface="Verdana"/>
                <a:cs typeface="Verdana"/>
              </a:rPr>
              <a:t>«</a:t>
            </a:r>
            <a:r>
              <a:rPr dirty="0" sz="1400" spc="-70">
                <a:latin typeface="Verdana"/>
                <a:cs typeface="Verdana"/>
              </a:rPr>
              <a:t>Грация</a:t>
            </a:r>
            <a:r>
              <a:rPr dirty="0" sz="1400" spc="-100">
                <a:latin typeface="Verdana"/>
                <a:cs typeface="Verdana"/>
              </a:rPr>
              <a:t>»</a:t>
            </a:r>
            <a:r>
              <a:rPr dirty="0" sz="1400" spc="-25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47123" y="4732731"/>
            <a:ext cx="233235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6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4"/>
              </a:rPr>
              <a:t>https://vk.com/video38009362_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23093" y="4916170"/>
            <a:ext cx="7797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105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4"/>
              </a:rPr>
              <a:t>456239019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0460" y="484759"/>
            <a:ext cx="680339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0"/>
              <a:t> </a:t>
            </a:r>
            <a:r>
              <a:rPr dirty="0" sz="3600" spc="60"/>
              <a:t>болею</a:t>
            </a:r>
            <a:endParaRPr sz="3600"/>
          </a:p>
          <a:p>
            <a:pPr algn="ctr">
              <a:lnSpc>
                <a:spcPct val="100000"/>
              </a:lnSpc>
            </a:pPr>
            <a:r>
              <a:rPr dirty="0" sz="3600" spc="-35"/>
              <a:t>за</a:t>
            </a:r>
            <a:r>
              <a:rPr dirty="0" sz="3600" spc="-260"/>
              <a:t> </a:t>
            </a:r>
            <a:r>
              <a:rPr dirty="0" sz="3600" spc="75"/>
              <a:t>баскет</a:t>
            </a:r>
            <a:r>
              <a:rPr dirty="0" sz="3600" spc="95"/>
              <a:t>б</a:t>
            </a:r>
            <a:r>
              <a:rPr dirty="0" sz="3600" spc="-150"/>
              <a:t>ол</a:t>
            </a:r>
            <a:r>
              <a:rPr dirty="0" sz="3600" spc="-145"/>
              <a:t>ь</a:t>
            </a:r>
            <a:r>
              <a:rPr dirty="0" sz="3600" spc="-240"/>
              <a:t>ны</a:t>
            </a:r>
            <a:r>
              <a:rPr dirty="0" sz="3600" spc="-210"/>
              <a:t>й</a:t>
            </a:r>
            <a:r>
              <a:rPr dirty="0" sz="3600" spc="-270"/>
              <a:t> </a:t>
            </a:r>
            <a:r>
              <a:rPr dirty="0" sz="3600" spc="-145"/>
              <a:t>клуб</a:t>
            </a:r>
            <a:r>
              <a:rPr dirty="0" sz="3600" spc="-260"/>
              <a:t> </a:t>
            </a:r>
            <a:r>
              <a:rPr dirty="0" sz="3600" spc="10"/>
              <a:t>ЦСКА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45998" y="2610104"/>
            <a:ext cx="7745095" cy="29425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45">
                <a:solidFill>
                  <a:srgbClr val="404040"/>
                </a:solidFill>
                <a:latin typeface="Verdana"/>
                <a:cs typeface="Verdana"/>
              </a:rPr>
              <a:t>Сло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ва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ли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ш</a:t>
            </a:r>
            <a:r>
              <a:rPr dirty="0" sz="1400" spc="-85">
                <a:solidFill>
                  <a:srgbClr val="404040"/>
                </a:solidFill>
                <a:latin typeface="Verdana"/>
                <a:cs typeface="Verdana"/>
              </a:rPr>
              <a:t>ни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80">
                <a:solidFill>
                  <a:srgbClr val="404040"/>
                </a:solidFill>
                <a:latin typeface="Verdana"/>
                <a:cs typeface="Verdana"/>
              </a:rPr>
              <a:t>у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меня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даже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Verdana"/>
                <a:cs typeface="Verdana"/>
              </a:rPr>
              <a:t>сп</a:t>
            </a:r>
            <a:r>
              <a:rPr dirty="0" sz="1400" spc="6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р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т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н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ы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й</a:t>
            </a:r>
            <a:r>
              <a:rPr dirty="0" sz="1400" spc="-1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ст</a:t>
            </a:r>
            <a:r>
              <a:rPr dirty="0" sz="1400" spc="125">
                <a:solidFill>
                  <a:srgbClr val="404040"/>
                </a:solidFill>
                <a:latin typeface="Verdana"/>
                <a:cs typeface="Verdana"/>
              </a:rPr>
              <a:t>юм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ц</a:t>
            </a:r>
            <a:r>
              <a:rPr dirty="0" sz="1400" spc="-85">
                <a:solidFill>
                  <a:srgbClr val="404040"/>
                </a:solidFill>
                <a:latin typeface="Verdana"/>
                <a:cs typeface="Verdana"/>
              </a:rPr>
              <a:t>вет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х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ЦСКА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Н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5">
                <a:solidFill>
                  <a:srgbClr val="404040"/>
                </a:solidFill>
                <a:latin typeface="Verdana"/>
                <a:cs typeface="Verdana"/>
              </a:rPr>
              <a:t>немн</a:t>
            </a:r>
            <a:r>
              <a:rPr dirty="0" sz="1400" spc="6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го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20">
                <a:solidFill>
                  <a:srgbClr val="404040"/>
                </a:solidFill>
                <a:latin typeface="Verdana"/>
                <a:cs typeface="Verdana"/>
              </a:rPr>
              <a:t>ра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аж</a:t>
            </a:r>
            <a:r>
              <a:rPr dirty="0" sz="1400" spc="-10">
                <a:solidFill>
                  <a:srgbClr val="404040"/>
                </a:solidFill>
                <a:latin typeface="Verdana"/>
                <a:cs typeface="Verdana"/>
              </a:rPr>
              <a:t>у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12700" marR="822325">
              <a:lnSpc>
                <a:spcPct val="150000"/>
              </a:lnSpc>
              <a:spcBef>
                <a:spcPts val="1000"/>
              </a:spcBef>
            </a:pP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Когда-то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давно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85">
                <a:solidFill>
                  <a:srgbClr val="404040"/>
                </a:solidFill>
                <a:latin typeface="Verdana"/>
                <a:cs typeface="Verdana"/>
              </a:rPr>
              <a:t>мама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болела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за</a:t>
            </a:r>
            <a:r>
              <a:rPr dirty="0" sz="1400" spc="-9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футбольную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команду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ЦСКА.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Футболом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15">
                <a:solidFill>
                  <a:srgbClr val="404040"/>
                </a:solidFill>
                <a:latin typeface="Verdana"/>
                <a:cs typeface="Verdana"/>
              </a:rPr>
              <a:t>я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не </a:t>
            </a:r>
            <a:r>
              <a:rPr dirty="0" sz="1400" spc="-48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5">
                <a:solidFill>
                  <a:srgbClr val="404040"/>
                </a:solidFill>
                <a:latin typeface="Verdana"/>
                <a:cs typeface="Verdana"/>
              </a:rPr>
              <a:t>пр</a:t>
            </a:r>
            <a:r>
              <a:rPr dirty="0" sz="1400" spc="3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80">
                <a:solidFill>
                  <a:srgbClr val="404040"/>
                </a:solidFill>
                <a:latin typeface="Verdana"/>
                <a:cs typeface="Verdana"/>
              </a:rPr>
              <a:t>ник</a:t>
            </a:r>
            <a:r>
              <a:rPr dirty="0" sz="1400" spc="-75">
                <a:solidFill>
                  <a:srgbClr val="404040"/>
                </a:solidFill>
                <a:latin typeface="Verdana"/>
                <a:cs typeface="Verdana"/>
              </a:rPr>
              <a:t>л</a:t>
            </a:r>
            <a:r>
              <a:rPr dirty="0" sz="1400" spc="140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12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65">
                <a:solidFill>
                  <a:srgbClr val="404040"/>
                </a:solidFill>
                <a:latin typeface="Verdana"/>
                <a:cs typeface="Verdana"/>
              </a:rPr>
              <a:t>ь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,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вот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65">
                <a:solidFill>
                  <a:srgbClr val="404040"/>
                </a:solidFill>
                <a:latin typeface="Verdana"/>
                <a:cs typeface="Verdana"/>
              </a:rPr>
              <a:t>б</a:t>
            </a:r>
            <a:r>
              <a:rPr dirty="0" sz="1400" spc="140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13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70">
                <a:solidFill>
                  <a:srgbClr val="404040"/>
                </a:solidFill>
                <a:latin typeface="Verdana"/>
                <a:cs typeface="Verdana"/>
              </a:rPr>
              <a:t>кет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бол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играл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2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з</a:t>
            </a: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0">
                <a:solidFill>
                  <a:srgbClr val="404040"/>
                </a:solidFill>
                <a:latin typeface="Verdana"/>
                <a:cs typeface="Verdana"/>
              </a:rPr>
              <a:t>сбо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рн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у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ю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404040"/>
                </a:solidFill>
                <a:latin typeface="Verdana"/>
                <a:cs typeface="Verdana"/>
              </a:rPr>
              <a:t>ш</a:t>
            </a:r>
            <a:r>
              <a:rPr dirty="0" sz="1400" spc="-5">
                <a:solidFill>
                  <a:srgbClr val="404040"/>
                </a:solidFill>
                <a:latin typeface="Verdana"/>
                <a:cs typeface="Verdana"/>
              </a:rPr>
              <a:t>к</a:t>
            </a:r>
            <a:r>
              <a:rPr dirty="0" sz="1400" spc="65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35">
                <a:solidFill>
                  <a:srgbClr val="404040"/>
                </a:solidFill>
                <a:latin typeface="Verdana"/>
                <a:cs typeface="Verdana"/>
              </a:rPr>
              <a:t>лы.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Стала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смотреть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75">
                <a:solidFill>
                  <a:srgbClr val="404040"/>
                </a:solidFill>
                <a:latin typeface="Verdana"/>
                <a:cs typeface="Verdana"/>
              </a:rPr>
              <a:t>игры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404040"/>
                </a:solidFill>
                <a:latin typeface="Verdana"/>
                <a:cs typeface="Verdana"/>
              </a:rPr>
              <a:t>по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404040"/>
                </a:solidFill>
                <a:latin typeface="Verdana"/>
                <a:cs typeface="Verdana"/>
              </a:rPr>
              <a:t>телевизору,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как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9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404040"/>
                </a:solidFill>
                <a:latin typeface="Verdana"/>
                <a:cs typeface="Verdana"/>
              </a:rPr>
              <a:t>все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подростки,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 spc="114">
                <a:solidFill>
                  <a:srgbClr val="404040"/>
                </a:solidFill>
                <a:latin typeface="Verdana"/>
                <a:cs typeface="Verdana"/>
              </a:rPr>
              <a:t>а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0">
                <a:solidFill>
                  <a:srgbClr val="404040"/>
                </a:solidFill>
                <a:latin typeface="Verdana"/>
                <a:cs typeface="Verdana"/>
              </a:rPr>
              <a:t>теперь</a:t>
            </a:r>
            <a:r>
              <a:rPr dirty="0" sz="1400" spc="-10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в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Москве</a:t>
            </a:r>
            <a:r>
              <a:rPr dirty="0" sz="1400" spc="-14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6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404040"/>
                </a:solidFill>
                <a:latin typeface="Verdana"/>
                <a:cs typeface="Verdana"/>
              </a:rPr>
              <a:t>огромным</a:t>
            </a:r>
            <a:r>
              <a:rPr dirty="0" sz="1400" spc="-1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25">
                <a:solidFill>
                  <a:srgbClr val="404040"/>
                </a:solidFill>
                <a:latin typeface="Verdana"/>
                <a:cs typeface="Verdana"/>
              </a:rPr>
              <a:t>удовольствием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прихожу</a:t>
            </a:r>
            <a:r>
              <a:rPr dirty="0" sz="1400" spc="-14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404040"/>
                </a:solidFill>
                <a:latin typeface="Verdana"/>
                <a:cs typeface="Verdana"/>
              </a:rPr>
              <a:t>на</a:t>
            </a:r>
            <a:r>
              <a:rPr dirty="0" sz="1400" spc="-10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70">
                <a:solidFill>
                  <a:srgbClr val="404040"/>
                </a:solidFill>
                <a:latin typeface="Verdana"/>
                <a:cs typeface="Verdana"/>
              </a:rPr>
              <a:t>игры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404040"/>
                </a:solidFill>
                <a:latin typeface="Verdana"/>
                <a:cs typeface="Verdana"/>
              </a:rPr>
              <a:t>и</a:t>
            </a:r>
            <a:r>
              <a:rPr dirty="0" sz="1400" spc="-9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50">
                <a:solidFill>
                  <a:srgbClr val="404040"/>
                </a:solidFill>
                <a:latin typeface="Verdana"/>
                <a:cs typeface="Verdana"/>
              </a:rPr>
              <a:t>приобщаю</a:t>
            </a:r>
            <a:r>
              <a:rPr dirty="0" sz="1400" spc="-125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друзей.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55">
                <a:solidFill>
                  <a:srgbClr val="404040"/>
                </a:solidFill>
                <a:latin typeface="Verdana"/>
                <a:cs typeface="Verdana"/>
              </a:rPr>
              <a:t>Крас</a:t>
            </a:r>
            <a:r>
              <a:rPr dirty="0" sz="1400">
                <a:solidFill>
                  <a:srgbClr val="404040"/>
                </a:solidFill>
                <a:latin typeface="Verdana"/>
                <a:cs typeface="Verdana"/>
              </a:rPr>
              <a:t>н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о</a:t>
            </a:r>
            <a:r>
              <a:rPr dirty="0" sz="1400" spc="-18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dirty="0" sz="1400" spc="150">
                <a:solidFill>
                  <a:srgbClr val="404040"/>
                </a:solidFill>
                <a:latin typeface="Verdana"/>
                <a:cs typeface="Verdana"/>
              </a:rPr>
              <a:t>с</a:t>
            </a:r>
            <a:r>
              <a:rPr dirty="0" sz="1400" spc="-45">
                <a:solidFill>
                  <a:srgbClr val="404040"/>
                </a:solidFill>
                <a:latin typeface="Verdana"/>
                <a:cs typeface="Verdana"/>
              </a:rPr>
              <a:t>ини</a:t>
            </a:r>
            <a:r>
              <a:rPr dirty="0" sz="1400" spc="-40">
                <a:solidFill>
                  <a:srgbClr val="404040"/>
                </a:solidFill>
                <a:latin typeface="Verdana"/>
                <a:cs typeface="Verdana"/>
              </a:rPr>
              <a:t>й</a:t>
            </a:r>
            <a:r>
              <a:rPr dirty="0" sz="1400" spc="-15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-170">
                <a:solidFill>
                  <a:srgbClr val="404040"/>
                </a:solidFill>
                <a:latin typeface="Verdana"/>
                <a:cs typeface="Verdana"/>
              </a:rPr>
              <a:t>-</a:t>
            </a:r>
            <a:r>
              <a:rPr dirty="0" sz="1400" spc="-11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35">
                <a:solidFill>
                  <a:srgbClr val="404040"/>
                </a:solidFill>
                <a:latin typeface="Verdana"/>
                <a:cs typeface="Verdana"/>
              </a:rPr>
              <a:t>са</a:t>
            </a:r>
            <a:r>
              <a:rPr dirty="0" sz="1400" spc="15">
                <a:solidFill>
                  <a:srgbClr val="404040"/>
                </a:solidFill>
                <a:latin typeface="Verdana"/>
                <a:cs typeface="Verdana"/>
              </a:rPr>
              <a:t>мый</a:t>
            </a:r>
            <a:r>
              <a:rPr dirty="0" sz="1400" spc="-13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404040"/>
                </a:solidFill>
                <a:latin typeface="Verdana"/>
                <a:cs typeface="Verdana"/>
              </a:rPr>
              <a:t>сил</a:t>
            </a:r>
            <a:r>
              <a:rPr dirty="0" sz="1400" spc="-114">
                <a:solidFill>
                  <a:srgbClr val="404040"/>
                </a:solidFill>
                <a:latin typeface="Verdana"/>
                <a:cs typeface="Verdana"/>
              </a:rPr>
              <a:t>ьн</a:t>
            </a:r>
            <a:r>
              <a:rPr dirty="0" sz="1400" spc="-155">
                <a:solidFill>
                  <a:srgbClr val="404040"/>
                </a:solidFill>
                <a:latin typeface="Verdana"/>
                <a:cs typeface="Verdana"/>
              </a:rPr>
              <a:t>ы</a:t>
            </a:r>
            <a:r>
              <a:rPr dirty="0" sz="1400" spc="-90">
                <a:solidFill>
                  <a:srgbClr val="404040"/>
                </a:solidFill>
                <a:latin typeface="Verdana"/>
                <a:cs typeface="Verdana"/>
              </a:rPr>
              <a:t>й!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91911" y="2618232"/>
            <a:ext cx="6274435" cy="3695700"/>
            <a:chOff x="5391911" y="2618232"/>
            <a:chExt cx="6274435" cy="3695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4064" y="2618232"/>
              <a:ext cx="2772155" cy="36957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1911" y="5326380"/>
              <a:ext cx="841248" cy="8397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5541" y="425322"/>
            <a:ext cx="3450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5"/>
              <a:t> </a:t>
            </a:r>
            <a:r>
              <a:rPr dirty="0" sz="3600" spc="-440"/>
              <a:t>-</a:t>
            </a:r>
            <a:r>
              <a:rPr dirty="0" sz="3600" spc="-254"/>
              <a:t> </a:t>
            </a:r>
            <a:r>
              <a:rPr dirty="0" sz="3600" spc="65"/>
              <a:t>экосексуал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003547" y="3851147"/>
            <a:ext cx="7969250" cy="2514600"/>
            <a:chOff x="4003547" y="3851147"/>
            <a:chExt cx="7969250" cy="2514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80832" y="4244339"/>
              <a:ext cx="3791712" cy="21214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3547" y="3851147"/>
              <a:ext cx="3797807" cy="25146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0001630" y="4123816"/>
              <a:ext cx="339725" cy="652780"/>
            </a:xfrm>
            <a:custGeom>
              <a:avLst/>
              <a:gdLst/>
              <a:ahLst/>
              <a:cxnLst/>
              <a:rect l="l" t="t" r="r" b="b"/>
              <a:pathLst>
                <a:path w="339725" h="652779">
                  <a:moveTo>
                    <a:pt x="265811" y="0"/>
                  </a:moveTo>
                  <a:lnTo>
                    <a:pt x="6858" y="592581"/>
                  </a:lnTo>
                  <a:lnTo>
                    <a:pt x="0" y="589533"/>
                  </a:lnTo>
                  <a:lnTo>
                    <a:pt x="24511" y="652398"/>
                  </a:lnTo>
                  <a:lnTo>
                    <a:pt x="87375" y="627760"/>
                  </a:lnTo>
                  <a:lnTo>
                    <a:pt x="80518" y="624839"/>
                  </a:lnTo>
                  <a:lnTo>
                    <a:pt x="339471" y="32257"/>
                  </a:lnTo>
                  <a:lnTo>
                    <a:pt x="265811" y="0"/>
                  </a:lnTo>
                  <a:close/>
                </a:path>
              </a:pathLst>
            </a:custGeom>
            <a:solidFill>
              <a:srgbClr val="B311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001630" y="4123816"/>
              <a:ext cx="339725" cy="652780"/>
            </a:xfrm>
            <a:custGeom>
              <a:avLst/>
              <a:gdLst/>
              <a:ahLst/>
              <a:cxnLst/>
              <a:rect l="l" t="t" r="r" b="b"/>
              <a:pathLst>
                <a:path w="339725" h="652779">
                  <a:moveTo>
                    <a:pt x="339471" y="32257"/>
                  </a:moveTo>
                  <a:lnTo>
                    <a:pt x="80518" y="624839"/>
                  </a:lnTo>
                  <a:lnTo>
                    <a:pt x="87375" y="627760"/>
                  </a:lnTo>
                  <a:lnTo>
                    <a:pt x="24511" y="652398"/>
                  </a:lnTo>
                  <a:lnTo>
                    <a:pt x="0" y="589533"/>
                  </a:lnTo>
                  <a:lnTo>
                    <a:pt x="6858" y="592581"/>
                  </a:lnTo>
                  <a:lnTo>
                    <a:pt x="265811" y="0"/>
                  </a:lnTo>
                  <a:lnTo>
                    <a:pt x="339471" y="32257"/>
                  </a:lnTo>
                  <a:close/>
                </a:path>
              </a:pathLst>
            </a:custGeom>
            <a:ln w="19050">
              <a:solidFill>
                <a:srgbClr val="83094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9499854" y="3672585"/>
            <a:ext cx="188912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0"/>
              </a:spcBef>
            </a:pPr>
            <a:r>
              <a:rPr dirty="0" sz="1200" spc="215">
                <a:latin typeface="Verdana"/>
                <a:cs typeface="Verdana"/>
              </a:rPr>
              <a:t>м</a:t>
            </a:r>
            <a:r>
              <a:rPr dirty="0" sz="1200" spc="90">
                <a:latin typeface="Verdana"/>
                <a:cs typeface="Verdana"/>
              </a:rPr>
              <a:t>а</a:t>
            </a:r>
            <a:r>
              <a:rPr dirty="0" sz="1200" spc="70">
                <a:latin typeface="Verdana"/>
                <a:cs typeface="Verdana"/>
              </a:rPr>
              <a:t>ма,</a:t>
            </a:r>
            <a:r>
              <a:rPr dirty="0" sz="1200" spc="-75">
                <a:latin typeface="Verdana"/>
                <a:cs typeface="Verdana"/>
              </a:rPr>
              <a:t> </a:t>
            </a:r>
            <a:r>
              <a:rPr dirty="0" sz="1200" spc="135">
                <a:latin typeface="Verdana"/>
                <a:cs typeface="Verdana"/>
              </a:rPr>
              <a:t>с</a:t>
            </a:r>
            <a:r>
              <a:rPr dirty="0" sz="1200" spc="145">
                <a:latin typeface="Verdana"/>
                <a:cs typeface="Verdana"/>
              </a:rPr>
              <a:t>м</a:t>
            </a:r>
            <a:r>
              <a:rPr dirty="0" sz="1200" spc="120">
                <a:latin typeface="Verdana"/>
                <a:cs typeface="Verdana"/>
              </a:rPr>
              <a:t>о</a:t>
            </a:r>
            <a:r>
              <a:rPr dirty="0" sz="1200" spc="-30">
                <a:latin typeface="Verdana"/>
                <a:cs typeface="Verdana"/>
              </a:rPr>
              <a:t>т</a:t>
            </a:r>
            <a:r>
              <a:rPr dirty="0" sz="1200" spc="-50">
                <a:latin typeface="Verdana"/>
                <a:cs typeface="Verdana"/>
              </a:rPr>
              <a:t>р</a:t>
            </a:r>
            <a:r>
              <a:rPr dirty="0" sz="1200" spc="-30">
                <a:latin typeface="Verdana"/>
                <a:cs typeface="Verdana"/>
              </a:rPr>
              <a:t>и</a:t>
            </a:r>
            <a:r>
              <a:rPr dirty="0" sz="1200" spc="-105">
                <a:latin typeface="Verdana"/>
                <a:cs typeface="Verdana"/>
              </a:rPr>
              <a:t>,</a:t>
            </a:r>
            <a:r>
              <a:rPr dirty="0" sz="1200" spc="-100">
                <a:latin typeface="Verdana"/>
                <a:cs typeface="Verdana"/>
              </a:rPr>
              <a:t> </a:t>
            </a:r>
            <a:r>
              <a:rPr dirty="0" sz="1200" spc="215">
                <a:latin typeface="Verdana"/>
                <a:cs typeface="Verdana"/>
              </a:rPr>
              <a:t>м</a:t>
            </a:r>
            <a:r>
              <a:rPr dirty="0" sz="1200" spc="-60">
                <a:latin typeface="Verdana"/>
                <a:cs typeface="Verdana"/>
              </a:rPr>
              <a:t>еня</a:t>
            </a:r>
            <a:r>
              <a:rPr dirty="0" sz="1200" spc="-90">
                <a:latin typeface="Verdana"/>
                <a:cs typeface="Verdana"/>
              </a:rPr>
              <a:t> </a:t>
            </a:r>
            <a:r>
              <a:rPr dirty="0" sz="1200" spc="15">
                <a:latin typeface="Verdana"/>
                <a:cs typeface="Verdana"/>
              </a:rPr>
              <a:t>на  </a:t>
            </a:r>
            <a:r>
              <a:rPr dirty="0" sz="1200" spc="-5">
                <a:latin typeface="Verdana"/>
                <a:cs typeface="Verdana"/>
              </a:rPr>
              <a:t>ю</a:t>
            </a:r>
            <a:r>
              <a:rPr dirty="0" sz="1200" spc="-95">
                <a:latin typeface="Verdana"/>
                <a:cs typeface="Verdana"/>
              </a:rPr>
              <a:t>т</a:t>
            </a:r>
            <a:r>
              <a:rPr dirty="0" sz="1200" spc="-130">
                <a:latin typeface="Verdana"/>
                <a:cs typeface="Verdana"/>
              </a:rPr>
              <a:t>у</a:t>
            </a:r>
            <a:r>
              <a:rPr dirty="0" sz="1200" spc="65">
                <a:latin typeface="Verdana"/>
                <a:cs typeface="Verdana"/>
              </a:rPr>
              <a:t>бе</a:t>
            </a:r>
            <a:r>
              <a:rPr dirty="0" sz="1200" spc="-9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по</a:t>
            </a:r>
            <a:r>
              <a:rPr dirty="0" sz="1200" spc="-5">
                <a:latin typeface="Verdana"/>
                <a:cs typeface="Verdana"/>
              </a:rPr>
              <a:t>к</a:t>
            </a:r>
            <a:r>
              <a:rPr dirty="0" sz="1200" spc="-15">
                <a:latin typeface="Verdana"/>
                <a:cs typeface="Verdana"/>
              </a:rPr>
              <a:t>а</a:t>
            </a:r>
            <a:r>
              <a:rPr dirty="0" sz="1200" spc="-130">
                <a:latin typeface="Verdana"/>
                <a:cs typeface="Verdana"/>
              </a:rPr>
              <a:t>з</a:t>
            </a:r>
            <a:r>
              <a:rPr dirty="0" sz="1200" spc="90">
                <a:latin typeface="Verdana"/>
                <a:cs typeface="Verdana"/>
              </a:rPr>
              <a:t>а</a:t>
            </a:r>
            <a:r>
              <a:rPr dirty="0" sz="1200" spc="-85">
                <a:latin typeface="Verdana"/>
                <a:cs typeface="Verdana"/>
              </a:rPr>
              <a:t>л</a:t>
            </a:r>
            <a:r>
              <a:rPr dirty="0" sz="1200" spc="-30">
                <a:latin typeface="Verdana"/>
                <a:cs typeface="Verdana"/>
              </a:rPr>
              <a:t>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268" y="1025118"/>
            <a:ext cx="10372090" cy="2417445"/>
          </a:xfrm>
          <a:prstGeom prst="rect">
            <a:avLst/>
          </a:prstGeom>
        </p:spPr>
        <p:txBody>
          <a:bodyPr wrap="square" lIns="0" tIns="6604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20"/>
              </a:spcBef>
            </a:pP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Внесу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40">
                <a:solidFill>
                  <a:srgbClr val="FFFFFF"/>
                </a:solidFill>
                <a:latin typeface="Verdana"/>
                <a:cs typeface="Verdana"/>
              </a:rPr>
              <a:t>ясность,</a:t>
            </a:r>
            <a:r>
              <a:rPr dirty="0" sz="1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>
                <a:solidFill>
                  <a:srgbClr val="FFFFFF"/>
                </a:solidFill>
                <a:latin typeface="Verdana"/>
                <a:cs typeface="Verdana"/>
              </a:rPr>
              <a:t>пока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не</a:t>
            </a: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разыгралась</a:t>
            </a:r>
            <a:r>
              <a:rPr dirty="0" sz="1400" spc="-1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40">
                <a:solidFill>
                  <a:srgbClr val="FFFFFF"/>
                </a:solidFill>
                <a:latin typeface="Verdana"/>
                <a:cs typeface="Verdana"/>
              </a:rPr>
              <a:t>ваша</a:t>
            </a:r>
            <a:r>
              <a:rPr dirty="0" sz="14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Verdana"/>
                <a:cs typeface="Verdana"/>
              </a:rPr>
              <a:t>фантазия…</a:t>
            </a:r>
            <a:endParaRPr sz="1400">
              <a:latin typeface="Verdana"/>
              <a:cs typeface="Verdana"/>
            </a:endParaRPr>
          </a:p>
          <a:p>
            <a:pPr algn="ctr" marL="7620">
              <a:lnSpc>
                <a:spcPct val="100000"/>
              </a:lnSpc>
              <a:spcBef>
                <a:spcPts val="420"/>
              </a:spcBef>
            </a:pP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Как</a:t>
            </a: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0">
                <a:solidFill>
                  <a:srgbClr val="FFFFFF"/>
                </a:solidFill>
                <a:latin typeface="Verdana"/>
                <a:cs typeface="Verdana"/>
              </a:rPr>
              <a:t>говорит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Verdana"/>
                <a:cs typeface="Verdana"/>
              </a:rPr>
              <a:t>Википедия,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30" b="1">
                <a:solidFill>
                  <a:srgbClr val="EE52A4"/>
                </a:solidFill>
                <a:latin typeface="Tahoma"/>
                <a:cs typeface="Tahoma"/>
              </a:rPr>
              <a:t>экосексуал</a:t>
            </a:r>
            <a:r>
              <a:rPr dirty="0" sz="1400" spc="-40" b="1">
                <a:solidFill>
                  <a:srgbClr val="EE52A4"/>
                </a:solidFill>
                <a:latin typeface="Tahoma"/>
                <a:cs typeface="Tahoma"/>
              </a:rPr>
              <a:t> </a:t>
            </a:r>
            <a:r>
              <a:rPr dirty="0" sz="1400" spc="-190">
                <a:solidFill>
                  <a:srgbClr val="FFFFFF"/>
                </a:solidFill>
                <a:latin typeface="Verdana"/>
                <a:cs typeface="Verdana"/>
              </a:rPr>
              <a:t>–</a:t>
            </a: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10">
                <a:solidFill>
                  <a:srgbClr val="FFFFFF"/>
                </a:solidFill>
                <a:latin typeface="Verdana"/>
                <a:cs typeface="Verdana"/>
              </a:rPr>
              <a:t>это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5">
                <a:solidFill>
                  <a:srgbClr val="FFFFFF"/>
                </a:solidFill>
                <a:latin typeface="Verdana"/>
                <a:cs typeface="Verdana"/>
              </a:rPr>
              <a:t>человек</a:t>
            </a:r>
            <a:r>
              <a:rPr dirty="0" sz="14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16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40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обострённым</a:t>
            </a:r>
            <a:r>
              <a:rPr dirty="0" sz="1400" spc="-1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5">
                <a:solidFill>
                  <a:srgbClr val="FFFFFF"/>
                </a:solidFill>
                <a:latin typeface="Verdana"/>
                <a:cs typeface="Verdana"/>
              </a:rPr>
              <a:t>экологическим</a:t>
            </a:r>
            <a:r>
              <a:rPr dirty="0" sz="1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Verdana"/>
                <a:cs typeface="Verdana"/>
              </a:rPr>
              <a:t>сознанием.</a:t>
            </a:r>
            <a:endParaRPr sz="1400">
              <a:latin typeface="Verdana"/>
              <a:cs typeface="Verdana"/>
            </a:endParaRPr>
          </a:p>
          <a:p>
            <a:pPr algn="ctr" marL="8255">
              <a:lnSpc>
                <a:spcPct val="100000"/>
              </a:lnSpc>
              <a:spcBef>
                <a:spcPts val="420"/>
              </a:spcBef>
            </a:pPr>
            <a:r>
              <a:rPr dirty="0" sz="1400" spc="35">
                <a:solidFill>
                  <a:srgbClr val="FFFFFF"/>
                </a:solidFill>
                <a:latin typeface="Verdana"/>
                <a:cs typeface="Verdana"/>
              </a:rPr>
              <a:t>Стремлюсь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45">
                <a:solidFill>
                  <a:srgbClr val="FFFFFF"/>
                </a:solidFill>
                <a:latin typeface="Verdana"/>
                <a:cs typeface="Verdana"/>
              </a:rPr>
              <a:t>ответственно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относиться</a:t>
            </a: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2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20">
                <a:solidFill>
                  <a:srgbClr val="FFFFFF"/>
                </a:solidFill>
                <a:latin typeface="Verdana"/>
                <a:cs typeface="Verdana"/>
              </a:rPr>
              <a:t>окружающей</a:t>
            </a:r>
            <a:r>
              <a:rPr dirty="0" sz="140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75">
                <a:solidFill>
                  <a:srgbClr val="FFFFFF"/>
                </a:solidFill>
                <a:latin typeface="Verdana"/>
                <a:cs typeface="Verdana"/>
              </a:rPr>
              <a:t>среде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80">
                <a:solidFill>
                  <a:srgbClr val="FFFFFF"/>
                </a:solidFill>
                <a:latin typeface="Verdana"/>
                <a:cs typeface="Verdana"/>
              </a:rPr>
              <a:t>в</a:t>
            </a:r>
            <a:r>
              <a:rPr dirty="0" sz="1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повседневной</a:t>
            </a: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75">
                <a:solidFill>
                  <a:srgbClr val="FFFFFF"/>
                </a:solidFill>
                <a:latin typeface="Verdana"/>
                <a:cs typeface="Verdana"/>
              </a:rPr>
              <a:t>жизни.</a:t>
            </a:r>
            <a:endParaRPr sz="14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  <a:spcBef>
                <a:spcPts val="420"/>
              </a:spcBef>
            </a:pP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4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уже</a:t>
            </a: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второй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5">
                <a:solidFill>
                  <a:srgbClr val="FFFFFF"/>
                </a:solidFill>
                <a:latin typeface="Verdana"/>
                <a:cs typeface="Verdana"/>
              </a:rPr>
              <a:t>год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5">
                <a:solidFill>
                  <a:srgbClr val="FFFFFF"/>
                </a:solidFill>
                <a:latin typeface="Verdana"/>
                <a:cs typeface="Verdana"/>
              </a:rPr>
              <a:t>без</a:t>
            </a:r>
            <a:r>
              <a:rPr dirty="0" sz="1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5">
                <a:solidFill>
                  <a:srgbClr val="FFFFFF"/>
                </a:solidFill>
                <a:latin typeface="Verdana"/>
                <a:cs typeface="Verdana"/>
              </a:rPr>
              <a:t>труда</a:t>
            </a: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разделяю</a:t>
            </a: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30">
                <a:solidFill>
                  <a:srgbClr val="FFFFFF"/>
                </a:solidFill>
                <a:latin typeface="Verdana"/>
                <a:cs typeface="Verdana"/>
              </a:rPr>
              <a:t>пластик</a:t>
            </a:r>
            <a:r>
              <a:rPr dirty="0" sz="140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30">
                <a:solidFill>
                  <a:srgbClr val="FFFFFF"/>
                </a:solidFill>
                <a:latin typeface="Verdana"/>
                <a:cs typeface="Verdana"/>
              </a:rPr>
              <a:t>на</a:t>
            </a:r>
            <a:r>
              <a:rPr dirty="0" sz="1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01,</a:t>
            </a:r>
            <a:r>
              <a:rPr dirty="0" sz="1400" spc="-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00" spc="-120">
                <a:solidFill>
                  <a:srgbClr val="FFFFFF"/>
                </a:solidFill>
                <a:latin typeface="Verdana"/>
                <a:cs typeface="Verdana"/>
              </a:rPr>
              <a:t>02, 04.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5">
                <a:latin typeface="Verdana"/>
                <a:cs typeface="Verdana"/>
              </a:rPr>
              <a:t>Пару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60">
                <a:latin typeface="Verdana"/>
                <a:cs typeface="Verdana"/>
              </a:rPr>
              <a:t>лет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назад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пошла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60">
                <a:latin typeface="Verdana"/>
                <a:cs typeface="Verdana"/>
              </a:rPr>
              <a:t>с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подругой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на</a:t>
            </a:r>
            <a:r>
              <a:rPr dirty="0" sz="1400" spc="-9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субботник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-180">
                <a:latin typeface="Verdana"/>
                <a:cs typeface="Verdana"/>
              </a:rPr>
              <a:t>в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Тимирязевский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25">
                <a:latin typeface="Verdana"/>
                <a:cs typeface="Verdana"/>
              </a:rPr>
              <a:t>парк.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155">
                <a:latin typeface="Verdana"/>
                <a:cs typeface="Verdana"/>
              </a:rPr>
              <a:t>В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80">
                <a:latin typeface="Verdana"/>
                <a:cs typeface="Verdana"/>
              </a:rPr>
              <a:t>тот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день,</a:t>
            </a:r>
            <a:r>
              <a:rPr dirty="0" sz="1400" spc="-110">
                <a:latin typeface="Verdana"/>
                <a:cs typeface="Verdana"/>
              </a:rPr>
              <a:t> </a:t>
            </a:r>
            <a:r>
              <a:rPr dirty="0" sz="1400" spc="-45">
                <a:latin typeface="Verdana"/>
                <a:cs typeface="Verdana"/>
              </a:rPr>
              <a:t>как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оказалось,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Ксения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Собчак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снимала</a:t>
            </a:r>
            <a:r>
              <a:rPr dirty="0" sz="1400" spc="270">
                <a:latin typeface="Verdana"/>
                <a:cs typeface="Verdana"/>
              </a:rPr>
              <a:t> </a:t>
            </a:r>
            <a:r>
              <a:rPr dirty="0" sz="1400" spc="-30">
                <a:latin typeface="Verdana"/>
                <a:cs typeface="Verdana"/>
              </a:rPr>
              <a:t>документальный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65">
                <a:latin typeface="Verdana"/>
                <a:cs typeface="Verdana"/>
              </a:rPr>
              <a:t>фильм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про</a:t>
            </a:r>
            <a:r>
              <a:rPr dirty="0" sz="1400" spc="-8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экосексуалов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60">
                <a:latin typeface="Verdana"/>
                <a:cs typeface="Verdana"/>
              </a:rPr>
              <a:t>с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Иваном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Дорном.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20">
                <a:latin typeface="Verdana"/>
                <a:cs typeface="Verdana"/>
              </a:rPr>
              <a:t>Организация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50">
                <a:latin typeface="Verdana"/>
                <a:cs typeface="Verdana"/>
              </a:rPr>
              <a:t>Собиратор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совместно</a:t>
            </a:r>
            <a:r>
              <a:rPr dirty="0" sz="1400" spc="-155">
                <a:latin typeface="Verdana"/>
                <a:cs typeface="Verdana"/>
              </a:rPr>
              <a:t> </a:t>
            </a:r>
            <a:r>
              <a:rPr dirty="0" sz="1400" spc="160">
                <a:latin typeface="Verdana"/>
                <a:cs typeface="Verdana"/>
              </a:rPr>
              <a:t>с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30">
                <a:latin typeface="Verdana"/>
                <a:cs typeface="Verdana"/>
              </a:rPr>
              <a:t>Иваном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устроили</a:t>
            </a:r>
            <a:r>
              <a:rPr dirty="0" sz="1400" spc="-15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небольшие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35">
                <a:latin typeface="Verdana"/>
                <a:cs typeface="Verdana"/>
              </a:rPr>
              <a:t>лекции</a:t>
            </a:r>
            <a:r>
              <a:rPr dirty="0" sz="1400" spc="-125">
                <a:latin typeface="Verdana"/>
                <a:cs typeface="Verdana"/>
              </a:rPr>
              <a:t> </a:t>
            </a:r>
            <a:r>
              <a:rPr dirty="0" sz="1400" spc="-110">
                <a:latin typeface="Verdana"/>
                <a:cs typeface="Verdana"/>
              </a:rPr>
              <a:t>для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15">
                <a:latin typeface="Verdana"/>
                <a:cs typeface="Verdana"/>
              </a:rPr>
              <a:t>желающих.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400" spc="-15">
                <a:latin typeface="Verdana"/>
                <a:cs typeface="Verdana"/>
              </a:rPr>
              <a:t>Да-да,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мы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5">
                <a:latin typeface="Verdana"/>
                <a:cs typeface="Verdana"/>
              </a:rPr>
              <a:t>собирали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95">
                <a:latin typeface="Verdana"/>
                <a:cs typeface="Verdana"/>
              </a:rPr>
              <a:t>мусор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180">
                <a:latin typeface="Verdana"/>
                <a:cs typeface="Verdana"/>
              </a:rPr>
              <a:t>в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15">
                <a:latin typeface="Verdana"/>
                <a:cs typeface="Verdana"/>
              </a:rPr>
              <a:t>парке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вместе</a:t>
            </a:r>
            <a:r>
              <a:rPr dirty="0" sz="1400" spc="-145">
                <a:latin typeface="Verdana"/>
                <a:cs typeface="Verdana"/>
              </a:rPr>
              <a:t> </a:t>
            </a:r>
            <a:r>
              <a:rPr dirty="0" sz="1400" spc="160">
                <a:latin typeface="Verdana"/>
                <a:cs typeface="Verdana"/>
              </a:rPr>
              <a:t>с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Дорном,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чего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65">
                <a:latin typeface="Verdana"/>
                <a:cs typeface="Verdana"/>
              </a:rPr>
              <a:t>только</a:t>
            </a:r>
            <a:r>
              <a:rPr dirty="0" sz="1400" spc="-135">
                <a:latin typeface="Verdana"/>
                <a:cs typeface="Verdana"/>
              </a:rPr>
              <a:t> </a:t>
            </a:r>
            <a:r>
              <a:rPr dirty="0" sz="1400" spc="-180">
                <a:latin typeface="Verdana"/>
                <a:cs typeface="Verdana"/>
              </a:rPr>
              <a:t>в</a:t>
            </a:r>
            <a:r>
              <a:rPr dirty="0" sz="1400" spc="-100">
                <a:latin typeface="Verdana"/>
                <a:cs typeface="Verdana"/>
              </a:rPr>
              <a:t> </a:t>
            </a:r>
            <a:r>
              <a:rPr dirty="0" sz="1400" spc="-65">
                <a:latin typeface="Verdana"/>
                <a:cs typeface="Verdana"/>
              </a:rPr>
              <a:t>жизни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10">
                <a:latin typeface="Verdana"/>
                <a:cs typeface="Verdana"/>
              </a:rPr>
              <a:t>не</a:t>
            </a:r>
            <a:r>
              <a:rPr dirty="0" sz="1400" spc="-105">
                <a:latin typeface="Verdana"/>
                <a:cs typeface="Verdana"/>
              </a:rPr>
              <a:t> </a:t>
            </a:r>
            <a:r>
              <a:rPr dirty="0" sz="1400" spc="-55">
                <a:latin typeface="Verdana"/>
                <a:cs typeface="Verdana"/>
              </a:rPr>
              <a:t>бывает)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3268" y="3631183"/>
            <a:ext cx="27108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200" spc="-6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4"/>
              </a:rPr>
              <a:t>https://youtu.be/6VjghuyHGFI?t=228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117" y="4368546"/>
            <a:ext cx="2889885" cy="14598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57785" marR="48895">
              <a:lnSpc>
                <a:spcPct val="100000"/>
              </a:lnSpc>
              <a:spcBef>
                <a:spcPts val="100"/>
              </a:spcBef>
            </a:pPr>
            <a:r>
              <a:rPr dirty="0" sz="1400" spc="10">
                <a:latin typeface="Verdana"/>
                <a:cs typeface="Verdana"/>
              </a:rPr>
              <a:t>Ва</a:t>
            </a:r>
            <a:r>
              <a:rPr dirty="0" sz="1400" spc="25">
                <a:latin typeface="Verdana"/>
                <a:cs typeface="Verdana"/>
              </a:rPr>
              <a:t>ш</a:t>
            </a:r>
            <a:r>
              <a:rPr dirty="0" sz="1400" spc="85">
                <a:latin typeface="Verdana"/>
                <a:cs typeface="Verdana"/>
              </a:rPr>
              <a:t>ему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вни</a:t>
            </a:r>
            <a:r>
              <a:rPr dirty="0" sz="1400" spc="5">
                <a:latin typeface="Verdana"/>
                <a:cs typeface="Verdana"/>
              </a:rPr>
              <a:t>м</a:t>
            </a:r>
            <a:r>
              <a:rPr dirty="0" sz="1400">
                <a:latin typeface="Verdana"/>
                <a:cs typeface="Verdana"/>
              </a:rPr>
              <a:t>анию  </a:t>
            </a:r>
            <a:r>
              <a:rPr dirty="0" sz="1400" spc="-35">
                <a:latin typeface="Verdana"/>
                <a:cs typeface="Verdana"/>
              </a:rPr>
              <a:t>представляется </a:t>
            </a:r>
            <a:r>
              <a:rPr dirty="0" sz="1400" spc="-30">
                <a:latin typeface="Verdana"/>
                <a:cs typeface="Verdana"/>
              </a:rPr>
              <a:t>экологический </a:t>
            </a:r>
            <a:r>
              <a:rPr dirty="0" sz="1400" spc="-484">
                <a:latin typeface="Verdana"/>
                <a:cs typeface="Verdana"/>
              </a:rPr>
              <a:t> </a:t>
            </a:r>
            <a:r>
              <a:rPr dirty="0" sz="1400" spc="-20">
                <a:latin typeface="Verdana"/>
                <a:cs typeface="Verdana"/>
              </a:rPr>
              <a:t>Ree</a:t>
            </a:r>
            <a:r>
              <a:rPr dirty="0" sz="1400" spc="5">
                <a:latin typeface="Verdana"/>
                <a:cs typeface="Verdana"/>
              </a:rPr>
              <a:t>l</a:t>
            </a:r>
            <a:r>
              <a:rPr dirty="0" sz="1400" spc="-185">
                <a:latin typeface="Verdana"/>
                <a:cs typeface="Verdana"/>
              </a:rPr>
              <a:t>s</a:t>
            </a:r>
            <a:r>
              <a:rPr dirty="0" sz="1400" spc="-140">
                <a:latin typeface="Verdana"/>
                <a:cs typeface="Verdana"/>
              </a:rPr>
              <a:t> </a:t>
            </a:r>
            <a:r>
              <a:rPr dirty="0" sz="1400" spc="25">
                <a:latin typeface="Verdana"/>
                <a:cs typeface="Verdana"/>
              </a:rPr>
              <a:t>пр</a:t>
            </a:r>
            <a:r>
              <a:rPr dirty="0" sz="1400" spc="30">
                <a:latin typeface="Verdana"/>
                <a:cs typeface="Verdana"/>
              </a:rPr>
              <a:t>о</a:t>
            </a:r>
            <a:r>
              <a:rPr dirty="0" sz="1400" spc="-130">
                <a:latin typeface="Verdana"/>
                <a:cs typeface="Verdana"/>
              </a:rPr>
              <a:t> </a:t>
            </a:r>
            <a:r>
              <a:rPr dirty="0" sz="1400" spc="-40">
                <a:latin typeface="Verdana"/>
                <a:cs typeface="Verdana"/>
              </a:rPr>
              <a:t>т</a:t>
            </a:r>
            <a:r>
              <a:rPr dirty="0" sz="1400" spc="-45">
                <a:latin typeface="Verdana"/>
                <a:cs typeface="Verdana"/>
              </a:rPr>
              <a:t>о</a:t>
            </a:r>
            <a:r>
              <a:rPr dirty="0" sz="1400" spc="-125">
                <a:latin typeface="Verdana"/>
                <a:cs typeface="Verdana"/>
              </a:rPr>
              <a:t>,</a:t>
            </a:r>
            <a:endParaRPr sz="1400">
              <a:latin typeface="Verdana"/>
              <a:cs typeface="Verdana"/>
            </a:endParaRPr>
          </a:p>
          <a:p>
            <a:pPr algn="ctr" marL="3175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Verdana"/>
                <a:cs typeface="Verdana"/>
              </a:rPr>
              <a:t>ка</a:t>
            </a:r>
            <a:r>
              <a:rPr dirty="0" sz="1400" spc="-125">
                <a:latin typeface="Verdana"/>
                <a:cs typeface="Verdana"/>
              </a:rPr>
              <a:t>к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40">
                <a:latin typeface="Verdana"/>
                <a:cs typeface="Verdana"/>
              </a:rPr>
              <a:t>мы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 spc="105">
                <a:latin typeface="Verdana"/>
                <a:cs typeface="Verdana"/>
              </a:rPr>
              <a:t>с</a:t>
            </a:r>
            <a:r>
              <a:rPr dirty="0" sz="1400" spc="125">
                <a:latin typeface="Verdana"/>
                <a:cs typeface="Verdana"/>
              </a:rPr>
              <a:t>о</a:t>
            </a:r>
            <a:r>
              <a:rPr dirty="0" sz="1400" spc="-45">
                <a:latin typeface="Verdana"/>
                <a:cs typeface="Verdana"/>
              </a:rPr>
              <a:t>р</a:t>
            </a:r>
            <a:r>
              <a:rPr dirty="0" sz="1400" spc="-35">
                <a:latin typeface="Verdana"/>
                <a:cs typeface="Verdana"/>
              </a:rPr>
              <a:t>т</a:t>
            </a:r>
            <a:r>
              <a:rPr dirty="0" sz="1400" spc="20">
                <a:latin typeface="Verdana"/>
                <a:cs typeface="Verdana"/>
              </a:rPr>
              <a:t>и</a:t>
            </a:r>
            <a:r>
              <a:rPr dirty="0" sz="1400" spc="10">
                <a:latin typeface="Verdana"/>
                <a:cs typeface="Verdana"/>
              </a:rPr>
              <a:t>р</a:t>
            </a:r>
            <a:r>
              <a:rPr dirty="0" sz="1400" spc="-90">
                <a:latin typeface="Verdana"/>
                <a:cs typeface="Verdana"/>
              </a:rPr>
              <a:t>у</a:t>
            </a:r>
            <a:r>
              <a:rPr dirty="0" sz="1400" spc="165">
                <a:latin typeface="Verdana"/>
                <a:cs typeface="Verdana"/>
              </a:rPr>
              <a:t>ем</a:t>
            </a:r>
            <a:r>
              <a:rPr dirty="0" sz="1400" spc="-120">
                <a:latin typeface="Verdana"/>
                <a:cs typeface="Verdana"/>
              </a:rPr>
              <a:t> </a:t>
            </a:r>
            <a:r>
              <a:rPr dirty="0" sz="1400" spc="-170">
                <a:latin typeface="Verdana"/>
                <a:cs typeface="Verdana"/>
              </a:rPr>
              <a:t>вт</a:t>
            </a:r>
            <a:r>
              <a:rPr dirty="0" sz="1400" spc="55">
                <a:latin typeface="Verdana"/>
                <a:cs typeface="Verdana"/>
              </a:rPr>
              <a:t>о</a:t>
            </a:r>
            <a:r>
              <a:rPr dirty="0" sz="1400" spc="75">
                <a:latin typeface="Verdana"/>
                <a:cs typeface="Verdana"/>
              </a:rPr>
              <a:t>р</a:t>
            </a:r>
            <a:r>
              <a:rPr dirty="0" sz="1400" spc="150">
                <a:latin typeface="Verdana"/>
                <a:cs typeface="Verdana"/>
              </a:rPr>
              <a:t>с</a:t>
            </a:r>
            <a:r>
              <a:rPr dirty="0" sz="1400" spc="-185">
                <a:latin typeface="Verdana"/>
                <a:cs typeface="Verdana"/>
              </a:rPr>
              <a:t>ы</a:t>
            </a:r>
            <a:r>
              <a:rPr dirty="0" sz="1400" spc="75">
                <a:latin typeface="Verdana"/>
                <a:cs typeface="Verdana"/>
              </a:rPr>
              <a:t>р</a:t>
            </a:r>
            <a:r>
              <a:rPr dirty="0" sz="1400" spc="-35">
                <a:latin typeface="Verdana"/>
                <a:cs typeface="Verdana"/>
              </a:rPr>
              <a:t>ь</a:t>
            </a:r>
            <a:r>
              <a:rPr dirty="0" sz="1400" spc="-35">
                <a:latin typeface="Verdana"/>
                <a:cs typeface="Verdana"/>
              </a:rPr>
              <a:t>ё</a:t>
            </a:r>
            <a:r>
              <a:rPr dirty="0" sz="1400" spc="-250">
                <a:latin typeface="Verdana"/>
                <a:cs typeface="Verdana"/>
              </a:rPr>
              <a:t>: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Verdana"/>
              <a:cs typeface="Verdan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u="sng" sz="1200" spc="-35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5"/>
              </a:rPr>
              <a:t>https://www.instagram.com/reel/CZEo </a:t>
            </a:r>
            <a:r>
              <a:rPr dirty="0" sz="1200" spc="-409">
                <a:solidFill>
                  <a:srgbClr val="8F8F8F"/>
                </a:solidFill>
                <a:latin typeface="Verdana"/>
                <a:cs typeface="Verdana"/>
                <a:hlinkClick r:id="rId5"/>
              </a:rPr>
              <a:t> </a:t>
            </a:r>
            <a:r>
              <a:rPr dirty="0" u="sng" sz="1200" spc="-3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5"/>
              </a:rPr>
              <a:t>AdSJbPe/?utm_medium=copy_link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020" y="443610"/>
            <a:ext cx="7480934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440"/>
              <a:t>Я</a:t>
            </a:r>
            <a:r>
              <a:rPr dirty="0" sz="3600" spc="-270"/>
              <a:t> </a:t>
            </a:r>
            <a:r>
              <a:rPr dirty="0" sz="3600" spc="-145"/>
              <a:t>патриотичн</a:t>
            </a:r>
            <a:r>
              <a:rPr dirty="0" sz="3600" spc="-200"/>
              <a:t>ы</a:t>
            </a:r>
            <a:r>
              <a:rPr dirty="0" sz="3600" spc="-90"/>
              <a:t>й</a:t>
            </a:r>
            <a:r>
              <a:rPr dirty="0" sz="3600" spc="-285"/>
              <a:t> </a:t>
            </a:r>
            <a:r>
              <a:rPr dirty="0" sz="3600" spc="-60"/>
              <a:t>путешествен</a:t>
            </a:r>
            <a:r>
              <a:rPr dirty="0" sz="3600" spc="-75"/>
              <a:t>н</a:t>
            </a:r>
            <a:r>
              <a:rPr dirty="0" sz="3600" spc="-210"/>
              <a:t>ик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481583" y="2412492"/>
            <a:ext cx="11242675" cy="4142740"/>
            <a:chOff x="481583" y="2412492"/>
            <a:chExt cx="11242675" cy="41427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31807" y="2412492"/>
              <a:ext cx="2592324" cy="38023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10400" y="3726180"/>
              <a:ext cx="2121407" cy="28285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583" y="2412492"/>
              <a:ext cx="2615183" cy="26151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4391" y="4178808"/>
              <a:ext cx="1783080" cy="237591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7472" y="2412492"/>
              <a:ext cx="2852928" cy="3802379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431163" y="1061084"/>
            <a:ext cx="8928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15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 spc="-13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dirty="0" sz="1200" spc="9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нь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31163" y="1370457"/>
            <a:ext cx="1677035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Санкт-Петербург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5600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Сочи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7978" y="1370457"/>
            <a:ext cx="3103245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93215" algn="l"/>
                <a:tab pos="1936114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240">
                <a:solidFill>
                  <a:srgbClr val="FFFFFF"/>
                </a:solidFill>
                <a:latin typeface="Verdana"/>
                <a:cs typeface="Verdana"/>
              </a:rPr>
              <a:t>Т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200" spc="95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200" spc="4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-110">
                <a:solidFill>
                  <a:srgbClr val="FFFFFF"/>
                </a:solidFill>
                <a:latin typeface="Verdana"/>
                <a:cs typeface="Verdana"/>
              </a:rPr>
              <a:t>вый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4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ренг</a:t>
            </a:r>
            <a:r>
              <a:rPr dirty="0" sz="1200" spc="-1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й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  <a:tab pos="1593215" algn="l"/>
                <a:tab pos="1936114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Калининград	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30">
                <a:solidFill>
                  <a:srgbClr val="FFFFFF"/>
                </a:solidFill>
                <a:latin typeface="Verdana"/>
                <a:cs typeface="Verdana"/>
              </a:rPr>
              <a:t>Анапа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52081" y="1370457"/>
            <a:ext cx="1490980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Тверь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5">
                <a:solidFill>
                  <a:srgbClr val="FFFFFF"/>
                </a:solidFill>
                <a:latin typeface="Verdana"/>
                <a:cs typeface="Verdana"/>
              </a:rPr>
              <a:t>Башкортостан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87978" y="1061084"/>
            <a:ext cx="61188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  <a:tab pos="1593215" algn="l"/>
                <a:tab pos="1936114" algn="l"/>
                <a:tab pos="3376295" algn="l"/>
                <a:tab pos="3719195" algn="l"/>
                <a:tab pos="5332730" algn="l"/>
                <a:tab pos="5675630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155">
                <a:solidFill>
                  <a:srgbClr val="FFFFFF"/>
                </a:solidFill>
                <a:latin typeface="Verdana"/>
                <a:cs typeface="Verdana"/>
              </a:rPr>
              <a:t>Я</a:t>
            </a:r>
            <a:r>
              <a:rPr dirty="0" sz="1200" spc="6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135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200" spc="9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 spc="-120">
                <a:solidFill>
                  <a:srgbClr val="FFFFFF"/>
                </a:solidFill>
                <a:latin typeface="Verdana"/>
                <a:cs typeface="Verdana"/>
              </a:rPr>
              <a:t>вль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130">
                <a:solidFill>
                  <a:srgbClr val="FFFFFF"/>
                </a:solidFill>
                <a:latin typeface="Verdana"/>
                <a:cs typeface="Verdana"/>
              </a:rPr>
              <a:t>С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у</a:t>
            </a:r>
            <a:r>
              <a:rPr dirty="0" sz="1200" spc="-130">
                <a:solidFill>
                  <a:srgbClr val="FFFFFF"/>
                </a:solidFill>
                <a:latin typeface="Verdana"/>
                <a:cs typeface="Verdana"/>
              </a:rPr>
              <a:t>з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dirty="0" sz="1200" spc="90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 spc="-85">
                <a:solidFill>
                  <a:srgbClr val="FFFFFF"/>
                </a:solidFill>
                <a:latin typeface="Verdana"/>
                <a:cs typeface="Verdana"/>
              </a:rPr>
              <a:t>л</a:t>
            </a:r>
            <a:r>
              <a:rPr dirty="0" sz="1200" spc="-120">
                <a:solidFill>
                  <a:srgbClr val="FFFFFF"/>
                </a:solidFill>
                <a:latin typeface="Verdana"/>
                <a:cs typeface="Verdana"/>
              </a:rPr>
              <a:t>ь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и</a:t>
            </a:r>
            <a:r>
              <a:rPr dirty="0" sz="1200" spc="-55">
                <a:solidFill>
                  <a:srgbClr val="FFFFFF"/>
                </a:solidFill>
                <a:latin typeface="Verdana"/>
                <a:cs typeface="Verdana"/>
              </a:rPr>
              <a:t>ж</a:t>
            </a:r>
            <a:r>
              <a:rPr dirty="0" sz="1200" spc="-4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ий</a:t>
            </a:r>
            <a:r>
              <a:rPr dirty="0" sz="120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200" spc="45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-75">
                <a:solidFill>
                  <a:srgbClr val="FFFFFF"/>
                </a:solidFill>
                <a:latin typeface="Verdana"/>
                <a:cs typeface="Verdana"/>
              </a:rPr>
              <a:t>вг</a:t>
            </a:r>
            <a:r>
              <a:rPr dirty="0" sz="1200" spc="-9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6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200" spc="5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-20">
                <a:solidFill>
                  <a:srgbClr val="FFFFFF"/>
                </a:solidFill>
                <a:latin typeface="Verdana"/>
                <a:cs typeface="Verdana"/>
              </a:rPr>
              <a:t>д</a:t>
            </a:r>
            <a:r>
              <a:rPr dirty="0" sz="120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К</a:t>
            </a:r>
            <a:r>
              <a:rPr dirty="0" sz="1200" spc="-30">
                <a:solidFill>
                  <a:srgbClr val="FFFFFF"/>
                </a:solidFill>
                <a:latin typeface="Verdana"/>
                <a:cs typeface="Verdana"/>
              </a:rPr>
              <a:t>р</a:t>
            </a:r>
            <a:r>
              <a:rPr dirty="0" sz="1200" spc="35">
                <a:solidFill>
                  <a:srgbClr val="FFFFFF"/>
                </a:solidFill>
                <a:latin typeface="Verdana"/>
                <a:cs typeface="Verdana"/>
              </a:rPr>
              <a:t>ым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08517" y="1370457"/>
            <a:ext cx="1305560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	</a:t>
            </a:r>
            <a:r>
              <a:rPr dirty="0" sz="1200" spc="-25">
                <a:solidFill>
                  <a:srgbClr val="FFFFFF"/>
                </a:solidFill>
                <a:latin typeface="Verdana"/>
                <a:cs typeface="Verdana"/>
              </a:rPr>
              <a:t>Иваново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354965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▶</a:t>
            </a: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</a:rPr>
              <a:t>	</a:t>
            </a:r>
            <a:r>
              <a:rPr dirty="0" sz="1200" spc="-114">
                <a:solidFill>
                  <a:srgbClr val="FFFFFF"/>
                </a:solidFill>
                <a:latin typeface="Verdana"/>
                <a:cs typeface="Verdana"/>
              </a:rPr>
              <a:t>..</a:t>
            </a:r>
            <a:r>
              <a:rPr dirty="0" sz="1200" spc="55">
                <a:solidFill>
                  <a:srgbClr val="FFFFFF"/>
                </a:solidFill>
                <a:latin typeface="Verdana"/>
                <a:cs typeface="Verdana"/>
              </a:rPr>
              <a:t>вам</a:t>
            </a:r>
            <a:r>
              <a:rPr dirty="0" sz="1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20">
                <a:solidFill>
                  <a:srgbClr val="FFFFFF"/>
                </a:solidFill>
                <a:latin typeface="Verdana"/>
                <a:cs typeface="Verdana"/>
              </a:rPr>
              <a:t>н</a:t>
            </a:r>
            <a:r>
              <a:rPr dirty="0" sz="1200" spc="25">
                <a:solidFill>
                  <a:srgbClr val="FFFFFF"/>
                </a:solidFill>
                <a:latin typeface="Verdana"/>
                <a:cs typeface="Verdana"/>
              </a:rPr>
              <a:t>а</a:t>
            </a:r>
            <a:r>
              <a:rPr dirty="0" sz="120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85">
                <a:solidFill>
                  <a:srgbClr val="FFFFFF"/>
                </a:solidFill>
                <a:latin typeface="Verdana"/>
                <a:cs typeface="Verdana"/>
              </a:rPr>
              <a:t>«</a:t>
            </a:r>
            <a:r>
              <a:rPr dirty="0" sz="1200" spc="100">
                <a:solidFill>
                  <a:srgbClr val="FFFFFF"/>
                </a:solidFill>
                <a:latin typeface="Verdana"/>
                <a:cs typeface="Verdana"/>
              </a:rPr>
              <a:t>О</a:t>
            </a:r>
            <a:r>
              <a:rPr dirty="0" sz="1200" spc="-265">
                <a:solidFill>
                  <a:srgbClr val="FFFFFF"/>
                </a:solidFill>
                <a:latin typeface="Verdana"/>
                <a:cs typeface="Verdana"/>
              </a:rPr>
              <a:t>»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180"/>
              <a:t>А</a:t>
            </a:r>
            <a:r>
              <a:rPr dirty="0" spc="-240"/>
              <a:t> </a:t>
            </a:r>
            <a:r>
              <a:rPr dirty="0" spc="65"/>
              <a:t>н</a:t>
            </a:r>
            <a:r>
              <a:rPr dirty="0" spc="70"/>
              <a:t>а</a:t>
            </a:r>
            <a:r>
              <a:rPr dirty="0" spc="-260"/>
              <a:t> </a:t>
            </a:r>
            <a:r>
              <a:rPr dirty="0" spc="160"/>
              <a:t>до</a:t>
            </a:r>
            <a:r>
              <a:rPr dirty="0" spc="145"/>
              <a:t>с</a:t>
            </a:r>
            <a:r>
              <a:rPr dirty="0" spc="-120"/>
              <a:t>уг</a:t>
            </a:r>
            <a:r>
              <a:rPr dirty="0" spc="-130"/>
              <a:t>е</a:t>
            </a:r>
            <a:r>
              <a:rPr dirty="0" spc="-265"/>
              <a:t> </a:t>
            </a:r>
            <a:r>
              <a:rPr dirty="0" spc="-495"/>
              <a:t>я</a:t>
            </a:r>
            <a:r>
              <a:rPr dirty="0" spc="-240"/>
              <a:t> </a:t>
            </a:r>
            <a:r>
              <a:rPr dirty="0" spc="-175"/>
              <a:t>читаю</a:t>
            </a:r>
            <a:r>
              <a:rPr dirty="0" spc="-95"/>
              <a:t>,</a:t>
            </a:r>
            <a:r>
              <a:rPr dirty="0" spc="-240"/>
              <a:t> </a:t>
            </a:r>
            <a:r>
              <a:rPr dirty="0" spc="135"/>
              <a:t>пос</a:t>
            </a:r>
            <a:r>
              <a:rPr dirty="0" spc="145"/>
              <a:t>е</a:t>
            </a:r>
            <a:r>
              <a:rPr dirty="0" spc="204"/>
              <a:t>щаю</a:t>
            </a:r>
            <a:r>
              <a:rPr dirty="0" spc="-250"/>
              <a:t> </a:t>
            </a:r>
            <a:r>
              <a:rPr dirty="0" spc="-300"/>
              <a:t>квизы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19754" y="1135456"/>
            <a:ext cx="489712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spc="-75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dirty="0" sz="3200" spc="-24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3200" spc="-105">
                <a:solidFill>
                  <a:srgbClr val="EBEBEB"/>
                </a:solidFill>
                <a:latin typeface="Verdana"/>
                <a:cs typeface="Verdana"/>
              </a:rPr>
              <a:t>и</a:t>
            </a:r>
            <a:r>
              <a:rPr dirty="0" sz="3200" spc="-95">
                <a:solidFill>
                  <a:srgbClr val="EBEBEB"/>
                </a:solidFill>
                <a:latin typeface="Verdana"/>
                <a:cs typeface="Verdana"/>
              </a:rPr>
              <a:t>н</a:t>
            </a:r>
            <a:r>
              <a:rPr dirty="0" sz="3200" spc="5">
                <a:solidFill>
                  <a:srgbClr val="EBEBEB"/>
                </a:solidFill>
                <a:latin typeface="Verdana"/>
                <a:cs typeface="Verdana"/>
              </a:rPr>
              <a:t>огда</a:t>
            </a:r>
            <a:r>
              <a:rPr dirty="0" sz="3200" spc="-270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3200" spc="155">
                <a:solidFill>
                  <a:srgbClr val="EBEBEB"/>
                </a:solidFill>
                <a:latin typeface="Verdana"/>
                <a:cs typeface="Verdana"/>
              </a:rPr>
              <a:t>собираю</a:t>
            </a:r>
            <a:r>
              <a:rPr dirty="0" sz="3200" spc="-254">
                <a:solidFill>
                  <a:srgbClr val="EBEBEB"/>
                </a:solidFill>
                <a:latin typeface="Verdana"/>
                <a:cs typeface="Verdana"/>
              </a:rPr>
              <a:t> </a:t>
            </a:r>
            <a:r>
              <a:rPr dirty="0" sz="3200" spc="-65">
                <a:solidFill>
                  <a:srgbClr val="EBEBEB"/>
                </a:solidFill>
                <a:latin typeface="Verdana"/>
                <a:cs typeface="Verdana"/>
              </a:rPr>
              <a:t>лего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3932" y="2943605"/>
            <a:ext cx="55168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dirty="0" sz="950" spc="-85">
                <a:solidFill>
                  <a:srgbClr val="B31166"/>
                </a:solidFill>
                <a:latin typeface="Lucida Sans Unicode"/>
                <a:cs typeface="Lucida Sans Unicode"/>
                <a:hlinkClick r:id="rId2"/>
              </a:rPr>
              <a:t>▶	</a:t>
            </a:r>
            <a:r>
              <a:rPr dirty="0" u="sng" sz="1200" spc="-40">
                <a:solidFill>
                  <a:srgbClr val="8F8F8F"/>
                </a:solidFill>
                <a:uFill>
                  <a:solidFill>
                    <a:srgbClr val="8F8F8F"/>
                  </a:solidFill>
                </a:uFill>
                <a:latin typeface="Verdana"/>
                <a:cs typeface="Verdana"/>
                <a:hlinkClick r:id="rId2"/>
              </a:rPr>
              <a:t>https://www.instagram.com/p/B-MoWiIF7Qj/?utm_medium=copy_link </a:t>
            </a:r>
            <a:r>
              <a:rPr dirty="0" sz="1200" spc="-409">
                <a:solidFill>
                  <a:srgbClr val="8F8F8F"/>
                </a:solidFill>
                <a:latin typeface="Verdana"/>
                <a:cs typeface="Verdana"/>
              </a:rPr>
              <a:t> </a:t>
            </a:r>
            <a:r>
              <a:rPr dirty="0" u="sng" sz="1200" spc="-13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(</a:t>
            </a:r>
            <a:r>
              <a:rPr dirty="0" u="sng" sz="1200" spc="-8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л</a:t>
            </a:r>
            <a:r>
              <a:rPr dirty="0" u="sng" sz="1200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ег</a:t>
            </a:r>
            <a:r>
              <a:rPr dirty="0" u="sng" sz="1200" spc="5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7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28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«</a:t>
            </a:r>
            <a:r>
              <a:rPr dirty="0" u="sng" sz="1200" spc="-1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Г</a:t>
            </a:r>
            <a:r>
              <a:rPr dirty="0" u="sng" sz="1200" spc="-2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а</a:t>
            </a:r>
            <a:r>
              <a:rPr dirty="0" u="sng" sz="1200" spc="6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рр</a:t>
            </a:r>
            <a:r>
              <a:rPr dirty="0" u="sng" sz="1200" spc="-3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и</a:t>
            </a:r>
            <a:r>
              <a:rPr dirty="0" u="sng" sz="1200" spc="-6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200" spc="-9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П</a:t>
            </a:r>
            <a:r>
              <a:rPr dirty="0" u="sng" sz="1200" spc="4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о</a:t>
            </a:r>
            <a:r>
              <a:rPr dirty="0" u="sng" sz="1200" spc="-3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т</a:t>
            </a:r>
            <a:r>
              <a:rPr dirty="0" u="sng" sz="1200" spc="-4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е</a:t>
            </a:r>
            <a:r>
              <a:rPr dirty="0" u="sng" sz="1200" spc="-10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р</a:t>
            </a:r>
            <a:r>
              <a:rPr dirty="0" u="sng" sz="1200" spc="-12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»</a:t>
            </a:r>
            <a:r>
              <a:rPr dirty="0" u="sng" sz="1200" spc="-105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9495" y="3157727"/>
            <a:ext cx="10977880" cy="3365500"/>
            <a:chOff x="539495" y="3157727"/>
            <a:chExt cx="10977880" cy="3365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0431" y="3877055"/>
              <a:ext cx="3451860" cy="25892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495" y="3877055"/>
              <a:ext cx="3881628" cy="25892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91600" y="3157727"/>
              <a:ext cx="2525268" cy="33649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Шурыгина Екатерина Сергеевна</dc:creator>
  <dc:title>Презентация PowerPoint</dc:title>
  <dcterms:created xsi:type="dcterms:W3CDTF">2022-05-25T13:09:23Z</dcterms:created>
  <dcterms:modified xsi:type="dcterms:W3CDTF">2022-05-25T13:09:23Z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2022-05-25T00:00:00Z</vt:filetime>
  </property>
</Properties>
</file>