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0" autoAdjust="0"/>
  </p:normalViewPr>
  <p:slideViewPr>
    <p:cSldViewPr>
      <p:cViewPr>
        <p:scale>
          <a:sx n="124" d="100"/>
          <a:sy n="124" d="100"/>
        </p:scale>
        <p:origin x="-124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52F83-E6B7-491B-88F3-C3BC03C11196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BF91D-F3FA-488F-AC29-C2A8511411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67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BF91D-F3FA-488F-AC29-C2A8511411FD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99D9-CBF4-410C-8A8D-DF9E2A1801AD}" type="datetimeFigureOut">
              <a:rPr lang="ru-RU" smtClean="0"/>
              <a:pPr/>
              <a:t>07.02.2022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EFCD-9960-4FC0-8400-055A058B7F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3116"/>
            <a:ext cx="7343772" cy="14700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/>
              <a:t>Мисс и Мистер Комус</a:t>
            </a:r>
            <a:endParaRPr lang="ru-RU" sz="4800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356"/>
            <a:ext cx="276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959378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Планирование занимает важную роль в моей жизни.</a:t>
            </a:r>
          </a:p>
          <a:p>
            <a:r>
              <a:rPr lang="ru-RU" sz="2800" b="1" i="1" dirty="0" smtClean="0"/>
              <a:t>Всегда прописываю свою цель и действие , которые </a:t>
            </a:r>
          </a:p>
          <a:p>
            <a:r>
              <a:rPr lang="ru-RU" sz="2800" b="1" i="1" dirty="0" smtClean="0"/>
              <a:t>я хочу добиться. В первую очередь важно развивать </a:t>
            </a:r>
          </a:p>
          <a:p>
            <a:r>
              <a:rPr lang="ru-RU" sz="2800" b="1" i="1" dirty="0"/>
              <a:t>с</a:t>
            </a:r>
            <a:r>
              <a:rPr lang="ru-RU" sz="2800" b="1" i="1" dirty="0" smtClean="0"/>
              <a:t>вои знания и получить высшее образование. Узнать</a:t>
            </a:r>
          </a:p>
          <a:p>
            <a:r>
              <a:rPr lang="ru-RU" sz="2800" b="1" i="1" dirty="0"/>
              <a:t>н</a:t>
            </a:r>
            <a:r>
              <a:rPr lang="ru-RU" sz="2800" b="1" i="1" dirty="0" smtClean="0"/>
              <a:t>овых людей и обрести драйв от общения. В работе </a:t>
            </a:r>
            <a:endParaRPr lang="ru-RU" sz="2800" b="1" i="1" dirty="0"/>
          </a:p>
          <a:p>
            <a:r>
              <a:rPr lang="ru-RU" sz="2800" b="1" i="1" dirty="0"/>
              <a:t>п</a:t>
            </a:r>
            <a:r>
              <a:rPr lang="ru-RU" sz="2800" b="1" i="1" dirty="0" smtClean="0"/>
              <a:t>оказать эффективное обучение, проявлять инициати-</a:t>
            </a:r>
          </a:p>
          <a:p>
            <a:r>
              <a:rPr lang="ru-RU" sz="2800" b="1" i="1" dirty="0" smtClean="0"/>
              <a:t>ву в разработке и участии проектных задач.</a:t>
            </a:r>
            <a:endParaRPr lang="ru-RU" sz="2800" b="1" i="1" dirty="0"/>
          </a:p>
        </p:txBody>
      </p:sp>
      <p:pic>
        <p:nvPicPr>
          <p:cNvPr id="6167" name="Picture 23" descr="C:\Users\Лена\Desktop\015ca296-9648-4965-9acf-8728144c02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286124"/>
            <a:ext cx="350046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ена\Desktop\22c616b7-f954-4908-a4ca-73ad179192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57232"/>
            <a:ext cx="350046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Лена\Desktop\25fdb4fe-e055-4097-81e6-2609f8ed48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85794"/>
            <a:ext cx="400052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28662" y="5042118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Привет, меня зовут Елена Боркина.</a:t>
            </a:r>
          </a:p>
          <a:p>
            <a:pPr algn="ctr"/>
            <a:r>
              <a:rPr lang="ru-RU" sz="2800" b="1" i="1" dirty="0" smtClean="0"/>
              <a:t>Я инструктор учебного центра </a:t>
            </a:r>
          </a:p>
          <a:p>
            <a:pPr algn="ctr"/>
            <a:r>
              <a:rPr lang="ru-RU" sz="2800" b="1" i="1" dirty="0" smtClean="0"/>
              <a:t>«Старт» на РЦ Домодедово. Мне </a:t>
            </a:r>
          </a:p>
          <a:p>
            <a:pPr algn="ctr"/>
            <a:r>
              <a:rPr lang="ru-RU" sz="2800" b="1" i="1" dirty="0" smtClean="0"/>
              <a:t>33 года</a:t>
            </a:r>
            <a:r>
              <a:rPr lang="ru-RU" sz="2800" b="1" i="1" smtClean="0"/>
              <a:t>, рост-1.65м,вес </a:t>
            </a:r>
            <a:r>
              <a:rPr lang="ru-RU" sz="2800" b="1" i="1" dirty="0" smtClean="0"/>
              <a:t>55кг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1cd00edf-5227-4437-bef0-bf8754fe16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650085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42844" y="4071942"/>
            <a:ext cx="92150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Я родилась и выросла в Республике Беларусь ,где полу-</a:t>
            </a:r>
          </a:p>
          <a:p>
            <a:r>
              <a:rPr lang="ru-RU" sz="2800" b="1" i="1" dirty="0"/>
              <a:t>ч</a:t>
            </a:r>
            <a:r>
              <a:rPr lang="ru-RU" sz="2800" b="1" i="1" dirty="0" smtClean="0"/>
              <a:t>ила профессиональное –техническое образование. </a:t>
            </a:r>
            <a:endParaRPr lang="ru-RU" sz="2800" b="1" i="1" dirty="0"/>
          </a:p>
          <a:p>
            <a:r>
              <a:rPr lang="ru-RU" sz="2800" b="1" i="1" dirty="0" smtClean="0"/>
              <a:t>Закончила с отличием «Витебский государственный </a:t>
            </a:r>
          </a:p>
          <a:p>
            <a:r>
              <a:rPr lang="ru-RU" sz="2800" b="1" i="1" dirty="0"/>
              <a:t>п</a:t>
            </a:r>
            <a:r>
              <a:rPr lang="ru-RU" sz="2800" b="1" i="1" dirty="0" smtClean="0"/>
              <a:t>олитехнический профессиональный лицей».Общее </a:t>
            </a:r>
          </a:p>
          <a:p>
            <a:r>
              <a:rPr lang="ru-RU" sz="2800" b="1" i="1" dirty="0"/>
              <a:t>с</a:t>
            </a:r>
            <a:r>
              <a:rPr lang="ru-RU" sz="2800" b="1" i="1" dirty="0" smtClean="0"/>
              <a:t>реднее образование по специальности- торговое дело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ена\Desktop\4030eb5e-dbf1-4688-ad2c-60be24763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071966" cy="379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642918"/>
            <a:ext cx="49231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Профессионально зани-</a:t>
            </a:r>
          </a:p>
          <a:p>
            <a:r>
              <a:rPr lang="ru-RU" sz="2800" b="1" i="1" dirty="0" smtClean="0"/>
              <a:t>малась спортивными </a:t>
            </a:r>
          </a:p>
          <a:p>
            <a:r>
              <a:rPr lang="ru-RU" sz="2800" b="1" i="1" dirty="0" smtClean="0"/>
              <a:t>бальными танцами. Для </a:t>
            </a:r>
          </a:p>
          <a:p>
            <a:r>
              <a:rPr lang="ru-RU" sz="2800" b="1" i="1" dirty="0" smtClean="0"/>
              <a:t>меня танец-то способность </a:t>
            </a:r>
          </a:p>
          <a:p>
            <a:r>
              <a:rPr lang="ru-RU" sz="2800" b="1" i="1" dirty="0" smtClean="0"/>
              <a:t>выразить свои чувства,</a:t>
            </a:r>
          </a:p>
          <a:p>
            <a:r>
              <a:rPr lang="ru-RU" sz="2800" b="1" i="1" dirty="0" smtClean="0"/>
              <a:t>эмоции и мысли через </a:t>
            </a:r>
          </a:p>
          <a:p>
            <a:r>
              <a:rPr lang="ru-RU" sz="2800" b="1" i="1" dirty="0" smtClean="0"/>
              <a:t>движение. Танец-это жизнь,</a:t>
            </a:r>
          </a:p>
          <a:p>
            <a:r>
              <a:rPr lang="ru-RU" sz="2800" b="1" i="1" dirty="0" smtClean="0"/>
              <a:t>красивая  и яркая , чувствен-</a:t>
            </a:r>
          </a:p>
          <a:p>
            <a:r>
              <a:rPr lang="ru-RU" sz="2800" b="1" i="1" dirty="0" smtClean="0"/>
              <a:t>ная и непредсказуемая.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Лена\Desktop\image-32afbad40c05f44f8eb6748227cd4ada96b1e6ee55b1719ce54ebc834028cba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14818"/>
            <a:ext cx="86275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Активно занимаюсь спортом. Хожу в тренажерный зал и на групповые занятия.</a:t>
            </a:r>
          </a:p>
          <a:p>
            <a:r>
              <a:rPr lang="ru-RU" sz="2800" b="1" i="1" dirty="0" smtClean="0"/>
              <a:t>Очень люблю зумбу и  йогу. Свои выходные стараюсь проводить энергично и на свежем воздухе. Сейчас зима, поэтому с друзьями катаемся на коньках и ватрушках.</a:t>
            </a:r>
          </a:p>
          <a:p>
            <a:endParaRPr lang="ru-RU" sz="28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Моя работа связана с обучением . Цель –организовать</a:t>
            </a:r>
          </a:p>
          <a:p>
            <a:r>
              <a:rPr lang="ru-RU" sz="2800" b="1" i="1" dirty="0"/>
              <a:t>п</a:t>
            </a:r>
            <a:r>
              <a:rPr lang="ru-RU" sz="2800" b="1" i="1" dirty="0" smtClean="0"/>
              <a:t>роцесс так, чтобы каждый стажер показал высокую </a:t>
            </a:r>
          </a:p>
          <a:p>
            <a:r>
              <a:rPr lang="ru-RU" sz="2800" b="1" i="1" dirty="0"/>
              <a:t>э</a:t>
            </a:r>
            <a:r>
              <a:rPr lang="ru-RU" sz="2800" b="1" i="1" dirty="0" smtClean="0"/>
              <a:t>ффективность в работе. Поэтому я проявила инициативность в  разработке  видео курса и участия в нем, как главный герой. Мы с коллегами сделали классный проект, который уже приносит </a:t>
            </a:r>
          </a:p>
          <a:p>
            <a:r>
              <a:rPr lang="ru-RU" sz="2800" b="1" i="1" dirty="0" smtClean="0"/>
              <a:t>«спелые плоды». Видео находиться на учебном портале. Хочу обратить внимание что необходимой техники для съемки не было, мы все </a:t>
            </a:r>
          </a:p>
          <a:p>
            <a:r>
              <a:rPr lang="ru-RU" sz="2800" b="1" i="1" dirty="0" smtClean="0"/>
              <a:t> снимали в ручную.</a:t>
            </a:r>
            <a:endParaRPr lang="ru-RU" sz="2800" b="1" i="1" dirty="0"/>
          </a:p>
        </p:txBody>
      </p:sp>
      <p:pic>
        <p:nvPicPr>
          <p:cNvPr id="3074" name="Picture 2" descr="C:\Users\Лена\Desktop\c87e4b39-c162-44b4-86f5-3fa4141787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428628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0042"/>
            <a:ext cx="93685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 рамках антиковидных мер участвую в ежедневном </a:t>
            </a:r>
          </a:p>
          <a:p>
            <a:r>
              <a:rPr lang="ru-RU" sz="2800" b="1" i="1" dirty="0" smtClean="0"/>
              <a:t>замере температуры. Мне важно уделить внимание </a:t>
            </a:r>
          </a:p>
          <a:p>
            <a:r>
              <a:rPr lang="ru-RU" sz="2800" b="1" i="1" dirty="0" smtClean="0"/>
              <a:t>каждому .Я точно знаю –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Эффективный сотрудник, это 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Здоровый сотрудник.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Лена\Desktop\8342edf0-f943-4f91-b67c-f23fc94d7d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571744"/>
            <a:ext cx="6000792" cy="40767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03" y="500042"/>
            <a:ext cx="89639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На сегодняшний день готовлю грандиозное мероприя-</a:t>
            </a:r>
          </a:p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ие для  мужчин ко дню 23 ФЕВРАЛЯ, где будет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одготовлена интересная сценка с участием коллег.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Репетируем песню и готовим необычные памятные</a:t>
            </a:r>
          </a:p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 подарки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4" name="Picture 4" descr="C:\Users\Лена\Desktop\e61318a0-1d82-45c0-afff-69aea4f7f3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496"/>
            <a:ext cx="228601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edfca28b-96a3-4d56-a0a5-f1dc326ed9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928934"/>
            <a:ext cx="3643339" cy="3714776"/>
          </a:xfrm>
          <a:prstGeom prst="rect">
            <a:avLst/>
          </a:prstGeom>
          <a:noFill/>
        </p:spPr>
      </p:pic>
      <p:pic>
        <p:nvPicPr>
          <p:cNvPr id="7171" name="Picture 3" descr="C:\Users\Лена\Desktop\d6c29a76-11f1-4797-9c7a-648f9b48e7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928934"/>
            <a:ext cx="3929090" cy="3714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92520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Путешествия- самое любимое увлечение. По возмож-</a:t>
            </a:r>
          </a:p>
          <a:p>
            <a:r>
              <a:rPr lang="ru-RU" sz="2800" b="1" i="1" dirty="0" smtClean="0"/>
              <a:t>ности стараюсь сменять обстановку и уезжать куда-</a:t>
            </a:r>
          </a:p>
          <a:p>
            <a:r>
              <a:rPr lang="ru-RU" sz="2800" b="1" i="1" dirty="0" smtClean="0"/>
              <a:t>нибудь. Изучаю иностранный язык- это увлекательное</a:t>
            </a:r>
          </a:p>
          <a:p>
            <a:r>
              <a:rPr lang="ru-RU" sz="2800" b="1" i="1" dirty="0" smtClean="0"/>
              <a:t>и полезное занятие.</a:t>
            </a:r>
            <a:endParaRPr lang="ru-RU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356</Words>
  <Application>Microsoft Office PowerPoint</Application>
  <PresentationFormat>Экран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Мисс и Мистер Комус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Погуляева Валерия Геннадьевна</cp:lastModifiedBy>
  <cp:revision>52</cp:revision>
  <dcterms:created xsi:type="dcterms:W3CDTF">2022-02-03T17:36:35Z</dcterms:created>
  <dcterms:modified xsi:type="dcterms:W3CDTF">2022-02-07T06:53:08Z</dcterms:modified>
</cp:coreProperties>
</file>